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61" r:id="rId2"/>
    <p:sldId id="263" r:id="rId3"/>
    <p:sldId id="259" r:id="rId4"/>
    <p:sldId id="264" r:id="rId5"/>
    <p:sldId id="265" r:id="rId6"/>
    <p:sldId id="266" r:id="rId7"/>
    <p:sldId id="267" r:id="rId8"/>
    <p:sldId id="268" r:id="rId9"/>
    <p:sldId id="269" r:id="rId10"/>
    <p:sldId id="270" r:id="rId11"/>
    <p:sldId id="271" r:id="rId12"/>
    <p:sldId id="272" r:id="rId13"/>
    <p:sldId id="273" r:id="rId14"/>
    <p:sldId id="274" r:id="rId15"/>
    <p:sldId id="275" r:id="rId16"/>
    <p:sldId id="276" r:id="rId17"/>
    <p:sldId id="277" r:id="rId18"/>
    <p:sldId id="278" r:id="rId19"/>
  </p:sldIdLst>
  <p:sldSz cx="6858000" cy="9144000" type="screen4x3"/>
  <p:notesSz cx="6858000" cy="9296400"/>
  <p:defaultTextStyle>
    <a:defPPr>
      <a:defRPr lang="en-US"/>
    </a:defPPr>
    <a:lvl1pPr algn="l" rtl="0" fontAlgn="base">
      <a:spcBef>
        <a:spcPct val="0"/>
      </a:spcBef>
      <a:spcAft>
        <a:spcPct val="0"/>
      </a:spcAft>
      <a:defRPr kern="1200">
        <a:solidFill>
          <a:schemeClr val="tx1"/>
        </a:solidFill>
        <a:latin typeface="Calibri"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9FF"/>
    <a:srgbClr val="33CCCC"/>
    <a:srgbClr val="FFFFFF"/>
    <a:srgbClr val="FF0000"/>
    <a:srgbClr val="F8F8F8"/>
    <a:srgbClr val="FF9900"/>
    <a:srgbClr val="66FFFF"/>
    <a:srgbClr val="2DF3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1" d="100"/>
          <a:sy n="71" d="100"/>
        </p:scale>
        <p:origin x="-2052" y="-72"/>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atin typeface="Calibri" pitchFamily="34" charset="0"/>
                <a:ea typeface="+mn-ea"/>
                <a:cs typeface="Arial" charset="0"/>
              </a:defRPr>
            </a:lvl1pPr>
          </a:lstStyle>
          <a:p>
            <a:pPr>
              <a:defRPr/>
            </a:pPr>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06CE50E9-721D-4B3E-B61E-320D1E0515FA}" type="datetimeFigureOut">
              <a:rPr lang="en-US"/>
              <a:pPr>
                <a:defRPr/>
              </a:pPr>
              <a:t>12/4/2012</a:t>
            </a:fld>
            <a:endParaRPr lang="en-US" dirty="0"/>
          </a:p>
        </p:txBody>
      </p:sp>
      <p:sp>
        <p:nvSpPr>
          <p:cNvPr id="4" name="Footer Placeholder 3"/>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a:defRPr sz="1200">
                <a:latin typeface="Calibri" pitchFamily="34" charset="0"/>
                <a:ea typeface="+mn-ea"/>
                <a:cs typeface="Arial" charset="0"/>
              </a:defRPr>
            </a:lvl1pPr>
          </a:lstStyle>
          <a:p>
            <a:pPr>
              <a:defRPr/>
            </a:pPr>
            <a:endParaRPr lang="en-US"/>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8F702F51-D5A9-4363-8EE6-92AB40047DF7}" type="slidenum">
              <a:rPr lang="en-US"/>
              <a:pPr>
                <a:defRPr/>
              </a:pPr>
              <a:t>‹#›</a:t>
            </a:fld>
            <a:endParaRPr lang="en-US" dirty="0"/>
          </a:p>
        </p:txBody>
      </p:sp>
    </p:spTree>
    <p:extLst>
      <p:ext uri="{BB962C8B-B14F-4D97-AF65-F5344CB8AC3E}">
        <p14:creationId xmlns:p14="http://schemas.microsoft.com/office/powerpoint/2010/main" val="29483719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atin typeface="Calibri" pitchFamily="34" charset="0"/>
                <a:ea typeface="+mn-ea"/>
                <a:cs typeface="Arial" charset="0"/>
              </a:defRPr>
            </a:lvl1pPr>
          </a:lstStyle>
          <a:p>
            <a:pPr>
              <a:defRPr/>
            </a:pPr>
            <a:endParaRPr lang="en-US"/>
          </a:p>
        </p:txBody>
      </p:sp>
      <p:sp>
        <p:nvSpPr>
          <p:cNvPr id="3" name="Date Placeholder 2"/>
          <p:cNvSpPr>
            <a:spLocks noGrp="1"/>
          </p:cNvSpPr>
          <p:nvPr>
            <p:ph type="dt" idx="1"/>
          </p:nvPr>
        </p:nvSpPr>
        <p:spPr>
          <a:xfrm>
            <a:off x="3884613" y="0"/>
            <a:ext cx="2971800" cy="465138"/>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6AF29D4A-8B6C-4093-921A-BD67F54429C9}" type="datetimeFigureOut">
              <a:rPr lang="en-US"/>
              <a:pPr>
                <a:defRPr/>
              </a:pPr>
              <a:t>12/4/2012</a:t>
            </a:fld>
            <a:endParaRPr lang="en-US" dirty="0"/>
          </a:p>
        </p:txBody>
      </p:sp>
      <p:sp>
        <p:nvSpPr>
          <p:cNvPr id="4" name="Slide Image Placeholder 3"/>
          <p:cNvSpPr>
            <a:spLocks noGrp="1" noRot="1" noChangeAspect="1"/>
          </p:cNvSpPr>
          <p:nvPr>
            <p:ph type="sldImg" idx="2"/>
          </p:nvPr>
        </p:nvSpPr>
        <p:spPr>
          <a:xfrm>
            <a:off x="2120900" y="696913"/>
            <a:ext cx="2616200" cy="348615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416425"/>
            <a:ext cx="5486400" cy="4183063"/>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2971800" cy="465138"/>
          </a:xfrm>
          <a:prstGeom prst="rect">
            <a:avLst/>
          </a:prstGeom>
        </p:spPr>
        <p:txBody>
          <a:bodyPr vert="horz" lIns="91440" tIns="45720" rIns="91440" bIns="45720" rtlCol="0" anchor="b"/>
          <a:lstStyle>
            <a:lvl1pPr algn="l">
              <a:defRPr sz="1200">
                <a:latin typeface="Calibri" pitchFamily="34" charset="0"/>
                <a:ea typeface="+mn-ea"/>
                <a:cs typeface="Arial" charset="0"/>
              </a:defRPr>
            </a:lvl1pPr>
          </a:lstStyle>
          <a:p>
            <a:pPr>
              <a:defRPr/>
            </a:pPr>
            <a:endParaRPr lang="en-US"/>
          </a:p>
        </p:txBody>
      </p:sp>
      <p:sp>
        <p:nvSpPr>
          <p:cNvPr id="7" name="Slide Number Placeholder 6"/>
          <p:cNvSpPr>
            <a:spLocks noGrp="1"/>
          </p:cNvSpPr>
          <p:nvPr>
            <p:ph type="sldNum" sz="quarter" idx="5"/>
          </p:nvPr>
        </p:nvSpPr>
        <p:spPr>
          <a:xfrm>
            <a:off x="3884613" y="8829675"/>
            <a:ext cx="2971800" cy="465138"/>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24DFF0EB-67AC-4092-93C1-F07F744E7B46}" type="slidenum">
              <a:rPr lang="en-US"/>
              <a:pPr>
                <a:defRPr/>
              </a:pPr>
              <a:t>‹#›</a:t>
            </a:fld>
            <a:endParaRPr lang="en-US" dirty="0"/>
          </a:p>
        </p:txBody>
      </p:sp>
    </p:spTree>
    <p:extLst>
      <p:ext uri="{BB962C8B-B14F-4D97-AF65-F5344CB8AC3E}">
        <p14:creationId xmlns:p14="http://schemas.microsoft.com/office/powerpoint/2010/main" val="16542098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itchFamily="34" charset="-128"/>
        <a:cs typeface="+mn-cs"/>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83340E0D-F7E5-4717-9C36-6BB4A0346B89}" type="slidenum">
              <a:rPr lang="en-US" smtClean="0"/>
              <a:pPr eaLnBrk="1" hangingPunct="1"/>
              <a:t>3</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7A12C4C5-1884-48BB-ADF6-187B7EC64E04}" type="slidenum">
              <a:rPr lang="en-US" smtClean="0"/>
              <a:pPr eaLnBrk="1" hangingPunct="1"/>
              <a:t>12</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07E0ED06-DC06-4892-8D25-39B25860AC67}" type="slidenum">
              <a:rPr lang="en-US" smtClean="0"/>
              <a:pPr eaLnBrk="1" hangingPunct="1"/>
              <a:t>13</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763199DF-70EB-40AD-A8C0-47DBD072E236}" type="slidenum">
              <a:rPr lang="en-US" smtClean="0"/>
              <a:pPr eaLnBrk="1" hangingPunct="1"/>
              <a:t>14</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CFD0774D-033D-4C44-82B6-D76B5DEF2000}" type="slidenum">
              <a:rPr lang="en-US" smtClean="0"/>
              <a:pPr eaLnBrk="1" hangingPunct="1"/>
              <a:t>15</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3F4292BB-56F8-4E5E-99EE-301A09B6ADBB}" type="slidenum">
              <a:rPr lang="en-US" smtClean="0"/>
              <a:pPr eaLnBrk="1" hangingPunct="1"/>
              <a:t>16</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DF3F0F98-B1FF-44A1-9536-9B48B3836D60}" type="slidenum">
              <a:rPr lang="en-US" smtClean="0"/>
              <a:pPr eaLnBrk="1" hangingPunct="1"/>
              <a:t>17</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7E73FB09-5902-4401-BBB0-8ACE7536DCF6}" type="slidenum">
              <a:rPr lang="en-US" smtClean="0"/>
              <a:pPr eaLnBrk="1" hangingPunct="1"/>
              <a:t>18</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B9172C01-8D1A-474C-BC0C-98F84AEB3548}" type="slidenum">
              <a:rPr lang="en-US" smtClean="0"/>
              <a:pPr eaLnBrk="1" hangingPunct="1"/>
              <a:t>4</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87A721DD-0F5D-4BB1-AD26-06EBBC9554AA}" type="slidenum">
              <a:rPr lang="en-US" smtClean="0"/>
              <a:pPr eaLnBrk="1" hangingPunct="1"/>
              <a:t>5</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0838B75B-AA18-42C4-80A6-855C3806C3B4}" type="slidenum">
              <a:rPr lang="en-US" smtClean="0"/>
              <a:pPr eaLnBrk="1" hangingPunct="1"/>
              <a:t>6</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7BCCC1FB-2D62-47AC-9A19-5B2A3D3A0BA0}" type="slidenum">
              <a:rPr lang="en-US" smtClean="0"/>
              <a:pPr eaLnBrk="1" hangingPunct="1"/>
              <a:t>7</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4EC85601-D34E-4CAD-B41C-9304D2C41D48}" type="slidenum">
              <a:rPr lang="en-US" smtClean="0"/>
              <a:pPr eaLnBrk="1" hangingPunct="1"/>
              <a:t>8</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8BB1B513-2087-4EFF-B3DB-295080F06A87}" type="slidenum">
              <a:rPr lang="en-US" smtClean="0"/>
              <a:pPr eaLnBrk="1" hangingPunct="1"/>
              <a:t>9</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5EA84378-1EEB-46DD-81AC-2D2EC6A62ADC}" type="slidenum">
              <a:rPr lang="en-US" smtClean="0"/>
              <a:pPr eaLnBrk="1" hangingPunct="1"/>
              <a:t>10</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3FDCF480-5753-4892-A0AE-0F5A42210F24}" type="slidenum">
              <a:rPr lang="en-US" smtClean="0"/>
              <a:pPr eaLnBrk="1" hangingPunct="1"/>
              <a:t>11</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9"/>
            <a:ext cx="5829300" cy="1960033"/>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448ACD74-8E42-4D9C-809C-B52528B45B06}" type="datetimeFigureOut">
              <a:rPr lang="en-US"/>
              <a:pPr>
                <a:defRPr/>
              </a:pPr>
              <a:t>12/4/2012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5E73561-D0A0-42B6-BAA4-2AF3EDE884DD}" type="slidenum">
              <a:rPr lang="en-US"/>
              <a:pPr>
                <a:defRPr/>
              </a:pPr>
              <a:t>‹#›</a:t>
            </a:fld>
            <a:endParaRPr lang="en-US" dirty="0"/>
          </a:p>
        </p:txBody>
      </p:sp>
    </p:spTree>
    <p:extLst>
      <p:ext uri="{BB962C8B-B14F-4D97-AF65-F5344CB8AC3E}">
        <p14:creationId xmlns:p14="http://schemas.microsoft.com/office/powerpoint/2010/main" val="38044073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78D7AF8-9125-42E3-B8B9-B7EA98170267}" type="datetimeFigureOut">
              <a:rPr lang="en-US"/>
              <a:pPr>
                <a:defRPr/>
              </a:pPr>
              <a:t>12/4/2012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B767B46-9625-4C6D-AF99-930D39371890}" type="slidenum">
              <a:rPr lang="en-US"/>
              <a:pPr>
                <a:defRPr/>
              </a:pPr>
              <a:t>‹#›</a:t>
            </a:fld>
            <a:endParaRPr lang="en-US" dirty="0"/>
          </a:p>
        </p:txBody>
      </p:sp>
    </p:spTree>
    <p:extLst>
      <p:ext uri="{BB962C8B-B14F-4D97-AF65-F5344CB8AC3E}">
        <p14:creationId xmlns:p14="http://schemas.microsoft.com/office/powerpoint/2010/main" val="9300082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186"/>
            <a:ext cx="1543050" cy="780203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42900" y="366186"/>
            <a:ext cx="4514850"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A22A1C8-CCB3-4BCD-BE7D-D7255AAB9730}" type="datetimeFigureOut">
              <a:rPr lang="en-US"/>
              <a:pPr>
                <a:defRPr/>
              </a:pPr>
              <a:t>12/4/2012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637731B-DE7A-4F8A-AE2F-A4317FFDEEAB}" type="slidenum">
              <a:rPr lang="en-US"/>
              <a:pPr>
                <a:defRPr/>
              </a:pPr>
              <a:t>‹#›</a:t>
            </a:fld>
            <a:endParaRPr lang="en-US" dirty="0"/>
          </a:p>
        </p:txBody>
      </p:sp>
    </p:spTree>
    <p:extLst>
      <p:ext uri="{BB962C8B-B14F-4D97-AF65-F5344CB8AC3E}">
        <p14:creationId xmlns:p14="http://schemas.microsoft.com/office/powerpoint/2010/main" val="31410769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658F038-2CFD-4715-B8A3-4B080CAD803B}" type="datetimeFigureOut">
              <a:rPr lang="en-US"/>
              <a:pPr>
                <a:defRPr/>
              </a:pPr>
              <a:t>12/4/2012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E94124C-F5C8-4704-B0B9-51CFFE0B3632}" type="slidenum">
              <a:rPr lang="en-US"/>
              <a:pPr>
                <a:defRPr/>
              </a:pPr>
              <a:t>‹#›</a:t>
            </a:fld>
            <a:endParaRPr lang="en-US" dirty="0"/>
          </a:p>
        </p:txBody>
      </p:sp>
    </p:spTree>
    <p:extLst>
      <p:ext uri="{BB962C8B-B14F-4D97-AF65-F5344CB8AC3E}">
        <p14:creationId xmlns:p14="http://schemas.microsoft.com/office/powerpoint/2010/main" val="2784847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735" y="3875620"/>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A32221A-9815-45F2-960A-4CF34FBAB75F}" type="datetimeFigureOut">
              <a:rPr lang="en-US"/>
              <a:pPr>
                <a:defRPr/>
              </a:pPr>
              <a:t>12/4/2012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7235005-2A9F-40BC-B1AD-3AA3176E4D12}" type="slidenum">
              <a:rPr lang="en-US"/>
              <a:pPr>
                <a:defRPr/>
              </a:pPr>
              <a:t>‹#›</a:t>
            </a:fld>
            <a:endParaRPr lang="en-US" dirty="0"/>
          </a:p>
        </p:txBody>
      </p:sp>
    </p:spTree>
    <p:extLst>
      <p:ext uri="{BB962C8B-B14F-4D97-AF65-F5344CB8AC3E}">
        <p14:creationId xmlns:p14="http://schemas.microsoft.com/office/powerpoint/2010/main" val="42041122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42900" y="2133602"/>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486150" y="2133602"/>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705E41F-FCC1-4879-A042-F548CFFE7663}" type="datetimeFigureOut">
              <a:rPr lang="en-US"/>
              <a:pPr>
                <a:defRPr/>
              </a:pPr>
              <a:t>12/4/2012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39787CD-953A-47F4-BBBF-B136DF5E381A}" type="slidenum">
              <a:rPr lang="en-US"/>
              <a:pPr>
                <a:defRPr/>
              </a:pPr>
              <a:t>‹#›</a:t>
            </a:fld>
            <a:endParaRPr lang="en-US" dirty="0"/>
          </a:p>
        </p:txBody>
      </p:sp>
    </p:spTree>
    <p:extLst>
      <p:ext uri="{BB962C8B-B14F-4D97-AF65-F5344CB8AC3E}">
        <p14:creationId xmlns:p14="http://schemas.microsoft.com/office/powerpoint/2010/main" val="2639024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1"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1"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3770"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70"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D01A255-DF94-44B8-BF7C-9DD5EDA40AB0}" type="datetimeFigureOut">
              <a:rPr lang="en-US"/>
              <a:pPr>
                <a:defRPr/>
              </a:pPr>
              <a:t>12/4/2012</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8E6F748-F696-458C-B527-957425FA911C}" type="slidenum">
              <a:rPr lang="en-US"/>
              <a:pPr>
                <a:defRPr/>
              </a:pPr>
              <a:t>‹#›</a:t>
            </a:fld>
            <a:endParaRPr lang="en-US" dirty="0"/>
          </a:p>
        </p:txBody>
      </p:sp>
    </p:spTree>
    <p:extLst>
      <p:ext uri="{BB962C8B-B14F-4D97-AF65-F5344CB8AC3E}">
        <p14:creationId xmlns:p14="http://schemas.microsoft.com/office/powerpoint/2010/main" val="166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8E95C74-DAD8-447A-A0A1-0538AB0A7B48}" type="datetimeFigureOut">
              <a:rPr lang="en-US"/>
              <a:pPr>
                <a:defRPr/>
              </a:pPr>
              <a:t>12/4/2012</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97C6B0C-39B9-42F8-AEE1-E48B65EB79AD}" type="slidenum">
              <a:rPr lang="en-US"/>
              <a:pPr>
                <a:defRPr/>
              </a:pPr>
              <a:t>‹#›</a:t>
            </a:fld>
            <a:endParaRPr lang="en-US" dirty="0"/>
          </a:p>
        </p:txBody>
      </p:sp>
    </p:spTree>
    <p:extLst>
      <p:ext uri="{BB962C8B-B14F-4D97-AF65-F5344CB8AC3E}">
        <p14:creationId xmlns:p14="http://schemas.microsoft.com/office/powerpoint/2010/main" val="2617381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5362916-4DAE-4790-A732-72592E2DA37C}" type="datetimeFigureOut">
              <a:rPr lang="en-US"/>
              <a:pPr>
                <a:defRPr/>
              </a:pPr>
              <a:t>12/4/2012</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ADE79E1-8150-4C76-A1F8-953B6FDA41CA}" type="slidenum">
              <a:rPr lang="en-US"/>
              <a:pPr>
                <a:defRPr/>
              </a:pPr>
              <a:t>‹#›</a:t>
            </a:fld>
            <a:endParaRPr lang="en-US" dirty="0"/>
          </a:p>
        </p:txBody>
      </p:sp>
    </p:spTree>
    <p:extLst>
      <p:ext uri="{BB962C8B-B14F-4D97-AF65-F5344CB8AC3E}">
        <p14:creationId xmlns:p14="http://schemas.microsoft.com/office/powerpoint/2010/main" val="11884820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364067"/>
            <a:ext cx="2256235" cy="15494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8" y="364069"/>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1" y="1913469"/>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DBD1A4A-9EBE-4BFF-ADF9-A386E6C47DC3}" type="datetimeFigureOut">
              <a:rPr lang="en-US"/>
              <a:pPr>
                <a:defRPr/>
              </a:pPr>
              <a:t>12/4/2012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02B9ECB-2252-4BB0-A27A-4C2741C5A429}" type="slidenum">
              <a:rPr lang="en-US"/>
              <a:pPr>
                <a:defRPr/>
              </a:pPr>
              <a:t>‹#›</a:t>
            </a:fld>
            <a:endParaRPr lang="en-US" dirty="0"/>
          </a:p>
        </p:txBody>
      </p:sp>
    </p:spTree>
    <p:extLst>
      <p:ext uri="{BB962C8B-B14F-4D97-AF65-F5344CB8AC3E}">
        <p14:creationId xmlns:p14="http://schemas.microsoft.com/office/powerpoint/2010/main" val="15648178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1"/>
            <a:ext cx="4114800" cy="755651"/>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216" y="817033"/>
            <a:ext cx="4114800" cy="54864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344216" y="7156452"/>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C80FC4F-DC5F-4AA2-8CF8-406E5DC3425F}" type="datetimeFigureOut">
              <a:rPr lang="en-US"/>
              <a:pPr>
                <a:defRPr/>
              </a:pPr>
              <a:t>12/4/2012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98CB570-8211-4C4A-99BF-084A4A5B6D1C}" type="slidenum">
              <a:rPr lang="en-US"/>
              <a:pPr>
                <a:defRPr/>
              </a:pPr>
              <a:t>‹#›</a:t>
            </a:fld>
            <a:endParaRPr lang="en-US" dirty="0"/>
          </a:p>
        </p:txBody>
      </p:sp>
    </p:spTree>
    <p:extLst>
      <p:ext uri="{BB962C8B-B14F-4D97-AF65-F5344CB8AC3E}">
        <p14:creationId xmlns:p14="http://schemas.microsoft.com/office/powerpoint/2010/main" val="9217374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42900" y="366713"/>
            <a:ext cx="6172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342900" y="2133600"/>
            <a:ext cx="6172200" cy="603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342900" y="8475663"/>
            <a:ext cx="1600200" cy="48577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a:defRPr/>
            </a:pPr>
            <a:fld id="{4E9C8CBA-1CA5-4884-9AB1-7C7B3E13866F}" type="datetimeFigureOut">
              <a:rPr lang="en-US"/>
              <a:pPr>
                <a:defRPr/>
              </a:pPr>
              <a:t>12/4/2012</a:t>
            </a:fld>
            <a:endParaRPr lang="en-US" dirty="0"/>
          </a:p>
        </p:txBody>
      </p:sp>
      <p:sp>
        <p:nvSpPr>
          <p:cNvPr id="5" name="Footer Placeholder 4"/>
          <p:cNvSpPr>
            <a:spLocks noGrp="1"/>
          </p:cNvSpPr>
          <p:nvPr>
            <p:ph type="ftr" sz="quarter" idx="3"/>
          </p:nvPr>
        </p:nvSpPr>
        <p:spPr>
          <a:xfrm>
            <a:off x="2343150" y="8475663"/>
            <a:ext cx="2171700" cy="48577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4914900" y="8475663"/>
            <a:ext cx="1600200" cy="48577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2B7C72F7-3882-48D0-A5D8-EEAD6CD1E0BB}"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mj-cs"/>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slide" Target="slide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slide" Target="slide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slide" Target="slide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slide" Target="slide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slide" Target="slide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slide" Target="slide2.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slide" Target="slide2.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slide" Target="slide2.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16.xml"/><Relationship Id="rId1" Type="http://schemas.openxmlformats.org/officeDocument/2006/relationships/slideLayout" Target="../slideLayouts/slideLayout6.xml"/><Relationship Id="rId5" Type="http://schemas.openxmlformats.org/officeDocument/2006/relationships/slide" Target="slide2.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slide" Target="slide2.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slide" Target="slide2.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slide" Target="slide2.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slide" Target="slide2.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slide" Target="slide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slide" Target="slide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slide" Target="slide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5" descr="http://edibleapple.com/wp-content/uploads/2009/04/silver-apple-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950" y="812800"/>
            <a:ext cx="2228850" cy="265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Box 7"/>
          <p:cNvSpPr txBox="1">
            <a:spLocks noChangeArrowheads="1"/>
          </p:cNvSpPr>
          <p:nvPr/>
        </p:nvSpPr>
        <p:spPr bwMode="auto">
          <a:xfrm>
            <a:off x="1981200" y="3959225"/>
            <a:ext cx="434340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US" sz="4400"/>
              <a:t>Jean Louise/ Scout</a:t>
            </a:r>
            <a:r>
              <a:rPr lang="en-US" altLang="en-US" sz="4400"/>
              <a:t>’</a:t>
            </a:r>
            <a:r>
              <a:rPr lang="en-US" sz="4400"/>
              <a:t>s</a:t>
            </a:r>
          </a:p>
          <a:p>
            <a:pPr algn="ctr" eaLnBrk="1" hangingPunct="1"/>
            <a:r>
              <a:rPr lang="en-US" sz="4400" b="1"/>
              <a:t>IPhone</a:t>
            </a:r>
          </a:p>
        </p:txBody>
      </p:sp>
      <p:sp>
        <p:nvSpPr>
          <p:cNvPr id="2052" name="TextBox 1"/>
          <p:cNvSpPr txBox="1">
            <a:spLocks noChangeArrowheads="1"/>
          </p:cNvSpPr>
          <p:nvPr/>
        </p:nvSpPr>
        <p:spPr bwMode="auto">
          <a:xfrm>
            <a:off x="742950" y="6897688"/>
            <a:ext cx="55054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dirty="0"/>
              <a:t>Click HERE to indicate the ringtone for your character</a:t>
            </a:r>
            <a:r>
              <a:rPr lang="ja-JP" altLang="en-US" dirty="0"/>
              <a:t>’</a:t>
            </a:r>
            <a:r>
              <a:rPr lang="en-US" altLang="ja-JP" dirty="0"/>
              <a:t>s phone, as well as at least one verse/ chorus of the song.</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endParaRPr lang="en-US" smtClean="0"/>
          </a:p>
        </p:txBody>
      </p:sp>
      <p:sp>
        <p:nvSpPr>
          <p:cNvPr id="8" name="Rounded Rectangle 7"/>
          <p:cNvSpPr/>
          <p:nvPr/>
        </p:nvSpPr>
        <p:spPr>
          <a:xfrm>
            <a:off x="514350" y="2719756"/>
            <a:ext cx="1200150" cy="1318844"/>
          </a:xfrm>
          <a:prstGeom prst="roundRect">
            <a:avLst/>
          </a:prstGeom>
          <a:solidFill>
            <a:schemeClr val="bg2"/>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endParaRPr lang="en-US" dirty="0"/>
          </a:p>
        </p:txBody>
      </p:sp>
      <p:pic>
        <p:nvPicPr>
          <p:cNvPr id="11270" name="Picture 26" descr="C:\Users\e199601219\AppData\Local\Microsoft\Windows\Temporary Internet Files\Content.IE5\86O3QSCI\MC900278848[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9125" y="2833688"/>
            <a:ext cx="1095375"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271" name="Group 4"/>
          <p:cNvGrpSpPr>
            <a:grpSpLocks/>
          </p:cNvGrpSpPr>
          <p:nvPr/>
        </p:nvGrpSpPr>
        <p:grpSpPr bwMode="auto">
          <a:xfrm>
            <a:off x="304800" y="203200"/>
            <a:ext cx="6324600" cy="6786563"/>
            <a:chOff x="304800" y="203200"/>
            <a:chExt cx="6324600" cy="6854251"/>
          </a:xfrm>
        </p:grpSpPr>
        <p:grpSp>
          <p:nvGrpSpPr>
            <p:cNvPr id="11277" name="Group 2"/>
            <p:cNvGrpSpPr>
              <a:grpSpLocks/>
            </p:cNvGrpSpPr>
            <p:nvPr/>
          </p:nvGrpSpPr>
          <p:grpSpPr bwMode="auto">
            <a:xfrm>
              <a:off x="304800" y="203200"/>
              <a:ext cx="6324600" cy="6854251"/>
              <a:chOff x="304800" y="203200"/>
              <a:chExt cx="6324600" cy="6854251"/>
            </a:xfrm>
          </p:grpSpPr>
          <p:grpSp>
            <p:nvGrpSpPr>
              <p:cNvPr id="11279" name="Group 1"/>
              <p:cNvGrpSpPr>
                <a:grpSpLocks/>
              </p:cNvGrpSpPr>
              <p:nvPr/>
            </p:nvGrpSpPr>
            <p:grpSpPr bwMode="auto">
              <a:xfrm>
                <a:off x="304800" y="203200"/>
                <a:ext cx="6324600" cy="5413829"/>
                <a:chOff x="304800" y="203200"/>
                <a:chExt cx="6324600" cy="5413829"/>
              </a:xfrm>
            </p:grpSpPr>
            <p:pic>
              <p:nvPicPr>
                <p:cNvPr id="11281" name="Picture 4"/>
                <p:cNvPicPr>
                  <a:picLocks noChangeAspect="1" noChangeArrowheads="1"/>
                </p:cNvPicPr>
                <p:nvPr/>
              </p:nvPicPr>
              <p:blipFill>
                <a:blip r:embed="rId4">
                  <a:extLst>
                    <a:ext uri="{28A0092B-C50C-407E-A947-70E740481C1C}">
                      <a14:useLocalDpi xmlns:a14="http://schemas.microsoft.com/office/drawing/2010/main" val="0"/>
                    </a:ext>
                  </a:extLst>
                </a:blip>
                <a:srcRect l="14999" t="22000" r="15833" b="16220"/>
                <a:stretch>
                  <a:fillRect/>
                </a:stretch>
              </p:blipFill>
              <p:spPr bwMode="auto">
                <a:xfrm>
                  <a:off x="304800" y="203200"/>
                  <a:ext cx="6324600" cy="5413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82" name="TextBox 10"/>
                <p:cNvSpPr txBox="1">
                  <a:spLocks noChangeArrowheads="1"/>
                </p:cNvSpPr>
                <p:nvPr/>
              </p:nvSpPr>
              <p:spPr bwMode="auto">
                <a:xfrm>
                  <a:off x="398649" y="1624073"/>
                  <a:ext cx="4971210" cy="46631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2400" b="1"/>
                    <a:t>No Troubles</a:t>
                  </a:r>
                </a:p>
              </p:txBody>
            </p:sp>
          </p:grpSp>
          <p:sp>
            <p:nvSpPr>
              <p:cNvPr id="11280" name="TextBox 11"/>
              <p:cNvSpPr txBox="1">
                <a:spLocks noChangeArrowheads="1"/>
              </p:cNvSpPr>
              <p:nvPr/>
            </p:nvSpPr>
            <p:spPr bwMode="auto">
              <a:xfrm>
                <a:off x="1943100" y="3048000"/>
                <a:ext cx="4457700" cy="400945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a:t>This app helps people come up with excuses and other ways for people to get out of trouble.  If you need a lie you can go under the lie section and then type in what you need a lie for.  After this it will give you a whole list of lies to use.  Scout could have used this so she would not get in trouble with Atticus.  If she comes home late or does anything else bad like going into Boo’s backyard she can already have a list of excuses ready.</a:t>
                </a:r>
              </a:p>
              <a:p>
                <a:pPr eaLnBrk="1" hangingPunct="1"/>
                <a:endParaRPr lang="en-US"/>
              </a:p>
              <a:p>
                <a:pPr eaLnBrk="1" hangingPunct="1"/>
                <a:endParaRPr lang="en-US"/>
              </a:p>
              <a:p>
                <a:pPr eaLnBrk="1" hangingPunct="1"/>
                <a:endParaRPr lang="en-US"/>
              </a:p>
            </p:txBody>
          </p:sp>
        </p:grpSp>
        <p:sp>
          <p:nvSpPr>
            <p:cNvPr id="4" name="Rounded Rectangle 3"/>
            <p:cNvSpPr/>
            <p:nvPr/>
          </p:nvSpPr>
          <p:spPr>
            <a:xfrm>
              <a:off x="514350" y="2718831"/>
              <a:ext cx="1314450" cy="185185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dirty="0">
                <a:solidFill>
                  <a:schemeClr val="tx1"/>
                </a:solidFill>
              </a:endParaRPr>
            </a:p>
          </p:txBody>
        </p:sp>
      </p:grpSp>
      <p:sp>
        <p:nvSpPr>
          <p:cNvPr id="12" name="Rounded Rectangle 11"/>
          <p:cNvSpPr/>
          <p:nvPr/>
        </p:nvSpPr>
        <p:spPr>
          <a:xfrm>
            <a:off x="5369859" y="1444736"/>
            <a:ext cx="1066800" cy="648142"/>
          </a:xfrm>
          <a:prstGeom prst="roundRect">
            <a:avLst/>
          </a:prstGeom>
          <a:solidFill>
            <a:srgbClr val="FF0000"/>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r>
              <a:rPr lang="en-US" sz="2000" b="1" dirty="0">
                <a:hlinkClick r:id="rId5" action="ppaction://hlinksldjump"/>
              </a:rPr>
              <a:t>Home</a:t>
            </a:r>
            <a:endParaRPr lang="en-US" sz="2000" b="1" dirty="0"/>
          </a:p>
        </p:txBody>
      </p:sp>
      <p:sp>
        <p:nvSpPr>
          <p:cNvPr id="2" name="Rectangle 1"/>
          <p:cNvSpPr/>
          <p:nvPr/>
        </p:nvSpPr>
        <p:spPr>
          <a:xfrm>
            <a:off x="-990600" y="3622675"/>
            <a:ext cx="82550" cy="1603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14" name="Picture 105"/>
          <p:cNvPicPr>
            <a:picLocks noChangeAspect="1" noChangeArrowheads="1"/>
          </p:cNvPicPr>
          <p:nvPr/>
        </p:nvPicPr>
        <p:blipFill>
          <a:blip r:embed="rId6"/>
          <a:srcRect/>
          <a:stretch>
            <a:fillRect/>
          </a:stretch>
        </p:blipFill>
        <p:spPr bwMode="auto">
          <a:xfrm>
            <a:off x="304800" y="2743200"/>
            <a:ext cx="1665288" cy="1249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endParaRPr lang="en-US" smtClean="0"/>
          </a:p>
        </p:txBody>
      </p:sp>
      <p:sp>
        <p:nvSpPr>
          <p:cNvPr id="8" name="Rounded Rectangle 7"/>
          <p:cNvSpPr/>
          <p:nvPr/>
        </p:nvSpPr>
        <p:spPr>
          <a:xfrm>
            <a:off x="514350" y="2719756"/>
            <a:ext cx="1200150" cy="1318844"/>
          </a:xfrm>
          <a:prstGeom prst="roundRect">
            <a:avLst/>
          </a:prstGeom>
          <a:solidFill>
            <a:schemeClr val="bg2"/>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endParaRPr lang="en-US" dirty="0"/>
          </a:p>
        </p:txBody>
      </p:sp>
      <p:pic>
        <p:nvPicPr>
          <p:cNvPr id="12294" name="Picture 26" descr="C:\Users\e199601219\AppData\Local\Microsoft\Windows\Temporary Internet Files\Content.IE5\86O3QSCI\MC900278848[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9125" y="2833688"/>
            <a:ext cx="1095375"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295" name="Group 4"/>
          <p:cNvGrpSpPr>
            <a:grpSpLocks/>
          </p:cNvGrpSpPr>
          <p:nvPr/>
        </p:nvGrpSpPr>
        <p:grpSpPr bwMode="auto">
          <a:xfrm>
            <a:off x="304800" y="203200"/>
            <a:ext cx="6324600" cy="6786563"/>
            <a:chOff x="304800" y="203200"/>
            <a:chExt cx="6324600" cy="6854251"/>
          </a:xfrm>
        </p:grpSpPr>
        <p:grpSp>
          <p:nvGrpSpPr>
            <p:cNvPr id="12301" name="Group 2"/>
            <p:cNvGrpSpPr>
              <a:grpSpLocks/>
            </p:cNvGrpSpPr>
            <p:nvPr/>
          </p:nvGrpSpPr>
          <p:grpSpPr bwMode="auto">
            <a:xfrm>
              <a:off x="304800" y="203200"/>
              <a:ext cx="6324600" cy="6854251"/>
              <a:chOff x="304800" y="203200"/>
              <a:chExt cx="6324600" cy="6854251"/>
            </a:xfrm>
          </p:grpSpPr>
          <p:grpSp>
            <p:nvGrpSpPr>
              <p:cNvPr id="12303" name="Group 1"/>
              <p:cNvGrpSpPr>
                <a:grpSpLocks/>
              </p:cNvGrpSpPr>
              <p:nvPr/>
            </p:nvGrpSpPr>
            <p:grpSpPr bwMode="auto">
              <a:xfrm>
                <a:off x="304800" y="203200"/>
                <a:ext cx="6324600" cy="5413829"/>
                <a:chOff x="304800" y="203200"/>
                <a:chExt cx="6324600" cy="5413829"/>
              </a:xfrm>
            </p:grpSpPr>
            <p:pic>
              <p:nvPicPr>
                <p:cNvPr id="12305" name="Picture 4"/>
                <p:cNvPicPr>
                  <a:picLocks noChangeAspect="1" noChangeArrowheads="1"/>
                </p:cNvPicPr>
                <p:nvPr/>
              </p:nvPicPr>
              <p:blipFill>
                <a:blip r:embed="rId4">
                  <a:extLst>
                    <a:ext uri="{28A0092B-C50C-407E-A947-70E740481C1C}">
                      <a14:useLocalDpi xmlns:a14="http://schemas.microsoft.com/office/drawing/2010/main" val="0"/>
                    </a:ext>
                  </a:extLst>
                </a:blip>
                <a:srcRect l="14999" t="22000" r="15833" b="16220"/>
                <a:stretch>
                  <a:fillRect/>
                </a:stretch>
              </p:blipFill>
              <p:spPr bwMode="auto">
                <a:xfrm>
                  <a:off x="304800" y="203200"/>
                  <a:ext cx="6324600" cy="5413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6" name="TextBox 10"/>
                <p:cNvSpPr txBox="1">
                  <a:spLocks noChangeArrowheads="1"/>
                </p:cNvSpPr>
                <p:nvPr/>
              </p:nvSpPr>
              <p:spPr bwMode="auto">
                <a:xfrm>
                  <a:off x="398649" y="1624073"/>
                  <a:ext cx="4971210" cy="46631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2400" b="1"/>
                    <a:t>Snowmen</a:t>
                  </a:r>
                </a:p>
              </p:txBody>
            </p:sp>
          </p:grpSp>
          <p:sp>
            <p:nvSpPr>
              <p:cNvPr id="12304" name="TextBox 11"/>
              <p:cNvSpPr txBox="1">
                <a:spLocks noChangeArrowheads="1"/>
              </p:cNvSpPr>
              <p:nvPr/>
            </p:nvSpPr>
            <p:spPr bwMode="auto">
              <a:xfrm>
                <a:off x="1943100" y="3048000"/>
                <a:ext cx="4457700" cy="400945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a:t>This app tells people the kinds of things they can do when it snows.  It tells how to make snowballs, snow angles, snowmen, and even thing to do indoors when it snows.  It shows how much how much snow you need and how to shape it right.  Scout could have used this when she and Jem made a snowman on the day it snowed.  They would have known how to make the snowman without all the dirt in. </a:t>
                </a:r>
              </a:p>
              <a:p>
                <a:pPr eaLnBrk="1" hangingPunct="1"/>
                <a:endParaRPr lang="en-US"/>
              </a:p>
              <a:p>
                <a:pPr eaLnBrk="1" hangingPunct="1"/>
                <a:endParaRPr lang="en-US"/>
              </a:p>
              <a:p>
                <a:pPr eaLnBrk="1" hangingPunct="1"/>
                <a:endParaRPr lang="en-US"/>
              </a:p>
              <a:p>
                <a:pPr eaLnBrk="1" hangingPunct="1"/>
                <a:endParaRPr lang="en-US"/>
              </a:p>
            </p:txBody>
          </p:sp>
        </p:grpSp>
        <p:sp>
          <p:nvSpPr>
            <p:cNvPr id="4" name="Rounded Rectangle 3"/>
            <p:cNvSpPr/>
            <p:nvPr/>
          </p:nvSpPr>
          <p:spPr>
            <a:xfrm>
              <a:off x="514350" y="2718831"/>
              <a:ext cx="1314450" cy="185185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dirty="0">
                <a:solidFill>
                  <a:schemeClr val="tx1"/>
                </a:solidFill>
              </a:endParaRPr>
            </a:p>
          </p:txBody>
        </p:sp>
      </p:grpSp>
      <p:sp>
        <p:nvSpPr>
          <p:cNvPr id="12" name="Rounded Rectangle 11"/>
          <p:cNvSpPr/>
          <p:nvPr/>
        </p:nvSpPr>
        <p:spPr>
          <a:xfrm>
            <a:off x="5369859" y="1444736"/>
            <a:ext cx="1066800" cy="648142"/>
          </a:xfrm>
          <a:prstGeom prst="roundRect">
            <a:avLst/>
          </a:prstGeom>
          <a:solidFill>
            <a:srgbClr val="FF0000"/>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r>
              <a:rPr lang="en-US" sz="2000" b="1" dirty="0">
                <a:hlinkClick r:id="rId5" action="ppaction://hlinksldjump"/>
              </a:rPr>
              <a:t>Home</a:t>
            </a:r>
            <a:endParaRPr lang="en-US" sz="2000" b="1" dirty="0"/>
          </a:p>
        </p:txBody>
      </p:sp>
      <p:sp>
        <p:nvSpPr>
          <p:cNvPr id="2" name="Rectangle 1"/>
          <p:cNvSpPr/>
          <p:nvPr/>
        </p:nvSpPr>
        <p:spPr>
          <a:xfrm>
            <a:off x="-990600" y="3622675"/>
            <a:ext cx="82550" cy="1603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14" name="Picture 106"/>
          <p:cNvPicPr>
            <a:picLocks noChangeAspect="1" noChangeArrowheads="1"/>
          </p:cNvPicPr>
          <p:nvPr/>
        </p:nvPicPr>
        <p:blipFill>
          <a:blip r:embed="rId6"/>
          <a:srcRect/>
          <a:stretch>
            <a:fillRect/>
          </a:stretch>
        </p:blipFill>
        <p:spPr bwMode="auto">
          <a:xfrm>
            <a:off x="304800" y="2590800"/>
            <a:ext cx="1676400" cy="167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endParaRPr lang="en-US" smtClean="0"/>
          </a:p>
        </p:txBody>
      </p:sp>
      <p:sp>
        <p:nvSpPr>
          <p:cNvPr id="8" name="Rounded Rectangle 7"/>
          <p:cNvSpPr/>
          <p:nvPr/>
        </p:nvSpPr>
        <p:spPr>
          <a:xfrm>
            <a:off x="514350" y="2719756"/>
            <a:ext cx="1200150" cy="1318844"/>
          </a:xfrm>
          <a:prstGeom prst="roundRect">
            <a:avLst/>
          </a:prstGeom>
          <a:solidFill>
            <a:schemeClr val="bg2"/>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endParaRPr lang="en-US" dirty="0"/>
          </a:p>
        </p:txBody>
      </p:sp>
      <p:pic>
        <p:nvPicPr>
          <p:cNvPr id="13318" name="Picture 26" descr="C:\Users\e199601219\AppData\Local\Microsoft\Windows\Temporary Internet Files\Content.IE5\86O3QSCI\MC900278848[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9125" y="2833688"/>
            <a:ext cx="1095375"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319" name="Group 4"/>
          <p:cNvGrpSpPr>
            <a:grpSpLocks/>
          </p:cNvGrpSpPr>
          <p:nvPr/>
        </p:nvGrpSpPr>
        <p:grpSpPr bwMode="auto">
          <a:xfrm>
            <a:off x="304800" y="203200"/>
            <a:ext cx="6324600" cy="6510338"/>
            <a:chOff x="304800" y="203200"/>
            <a:chExt cx="6324600" cy="6574522"/>
          </a:xfrm>
        </p:grpSpPr>
        <p:grpSp>
          <p:nvGrpSpPr>
            <p:cNvPr id="13325" name="Group 2"/>
            <p:cNvGrpSpPr>
              <a:grpSpLocks/>
            </p:cNvGrpSpPr>
            <p:nvPr/>
          </p:nvGrpSpPr>
          <p:grpSpPr bwMode="auto">
            <a:xfrm>
              <a:off x="304800" y="203200"/>
              <a:ext cx="6324600" cy="6574522"/>
              <a:chOff x="304800" y="203200"/>
              <a:chExt cx="6324600" cy="6574522"/>
            </a:xfrm>
          </p:grpSpPr>
          <p:grpSp>
            <p:nvGrpSpPr>
              <p:cNvPr id="13327" name="Group 1"/>
              <p:cNvGrpSpPr>
                <a:grpSpLocks/>
              </p:cNvGrpSpPr>
              <p:nvPr/>
            </p:nvGrpSpPr>
            <p:grpSpPr bwMode="auto">
              <a:xfrm>
                <a:off x="304800" y="203200"/>
                <a:ext cx="6324600" cy="5413829"/>
                <a:chOff x="304800" y="203200"/>
                <a:chExt cx="6324600" cy="5413829"/>
              </a:xfrm>
            </p:grpSpPr>
            <p:pic>
              <p:nvPicPr>
                <p:cNvPr id="13329" name="Picture 4"/>
                <p:cNvPicPr>
                  <a:picLocks noChangeAspect="1" noChangeArrowheads="1"/>
                </p:cNvPicPr>
                <p:nvPr/>
              </p:nvPicPr>
              <p:blipFill>
                <a:blip r:embed="rId4">
                  <a:extLst>
                    <a:ext uri="{28A0092B-C50C-407E-A947-70E740481C1C}">
                      <a14:useLocalDpi xmlns:a14="http://schemas.microsoft.com/office/drawing/2010/main" val="0"/>
                    </a:ext>
                  </a:extLst>
                </a:blip>
                <a:srcRect l="14999" t="22000" r="15833" b="16220"/>
                <a:stretch>
                  <a:fillRect/>
                </a:stretch>
              </p:blipFill>
              <p:spPr bwMode="auto">
                <a:xfrm>
                  <a:off x="304800" y="203200"/>
                  <a:ext cx="6324600" cy="5413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30" name="TextBox 10"/>
                <p:cNvSpPr txBox="1">
                  <a:spLocks noChangeArrowheads="1"/>
                </p:cNvSpPr>
                <p:nvPr/>
              </p:nvSpPr>
              <p:spPr bwMode="auto">
                <a:xfrm>
                  <a:off x="398649" y="1624073"/>
                  <a:ext cx="4971210" cy="46631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2400" b="1"/>
                    <a:t>Alarm</a:t>
                  </a:r>
                </a:p>
              </p:txBody>
            </p:sp>
          </p:grpSp>
          <p:sp>
            <p:nvSpPr>
              <p:cNvPr id="13328" name="TextBox 11"/>
              <p:cNvSpPr txBox="1">
                <a:spLocks noChangeArrowheads="1"/>
              </p:cNvSpPr>
              <p:nvPr/>
            </p:nvSpPr>
            <p:spPr bwMode="auto">
              <a:xfrm>
                <a:off x="1943100" y="3048000"/>
                <a:ext cx="4457700" cy="372972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a:t>This app helps you know when it’s time to go somewhere or wake up or just about anything else you need to remember to do.  You type in what time you are going to do something and it lets you know when it’s time.  This app would have helped Scout wake up before the play started.  This way she would not have just walked onto the stage during the play.</a:t>
                </a:r>
              </a:p>
              <a:p>
                <a:pPr eaLnBrk="1" hangingPunct="1"/>
                <a:endParaRPr lang="en-US"/>
              </a:p>
              <a:p>
                <a:pPr eaLnBrk="1" hangingPunct="1"/>
                <a:endParaRPr lang="en-US"/>
              </a:p>
              <a:p>
                <a:pPr eaLnBrk="1" hangingPunct="1"/>
                <a:endParaRPr lang="en-US"/>
              </a:p>
              <a:p>
                <a:pPr eaLnBrk="1" hangingPunct="1"/>
                <a:endParaRPr lang="en-US"/>
              </a:p>
            </p:txBody>
          </p:sp>
        </p:grpSp>
        <p:sp>
          <p:nvSpPr>
            <p:cNvPr id="4" name="Rounded Rectangle 3"/>
            <p:cNvSpPr/>
            <p:nvPr/>
          </p:nvSpPr>
          <p:spPr>
            <a:xfrm>
              <a:off x="514350" y="2718544"/>
              <a:ext cx="1314450" cy="185163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dirty="0">
                <a:solidFill>
                  <a:schemeClr val="tx1"/>
                </a:solidFill>
              </a:endParaRPr>
            </a:p>
          </p:txBody>
        </p:sp>
      </p:grpSp>
      <p:sp>
        <p:nvSpPr>
          <p:cNvPr id="12" name="Rounded Rectangle 11"/>
          <p:cNvSpPr/>
          <p:nvPr/>
        </p:nvSpPr>
        <p:spPr>
          <a:xfrm>
            <a:off x="5369859" y="1444736"/>
            <a:ext cx="1066800" cy="648142"/>
          </a:xfrm>
          <a:prstGeom prst="roundRect">
            <a:avLst/>
          </a:prstGeom>
          <a:solidFill>
            <a:srgbClr val="FF0000"/>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r>
              <a:rPr lang="en-US" sz="2000" b="1" dirty="0">
                <a:hlinkClick r:id="rId5" action="ppaction://hlinksldjump"/>
              </a:rPr>
              <a:t>Home</a:t>
            </a:r>
            <a:endParaRPr lang="en-US" sz="2000" b="1" dirty="0"/>
          </a:p>
        </p:txBody>
      </p:sp>
      <p:sp>
        <p:nvSpPr>
          <p:cNvPr id="2" name="Rectangle 1"/>
          <p:cNvSpPr/>
          <p:nvPr/>
        </p:nvSpPr>
        <p:spPr>
          <a:xfrm>
            <a:off x="-990600" y="3622675"/>
            <a:ext cx="82550" cy="1603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14" name="Picture 107"/>
          <p:cNvPicPr>
            <a:picLocks noChangeAspect="1" noChangeArrowheads="1"/>
          </p:cNvPicPr>
          <p:nvPr/>
        </p:nvPicPr>
        <p:blipFill>
          <a:blip r:embed="rId6"/>
          <a:srcRect/>
          <a:stretch>
            <a:fillRect/>
          </a:stretch>
        </p:blipFill>
        <p:spPr bwMode="auto">
          <a:xfrm>
            <a:off x="533400" y="2895600"/>
            <a:ext cx="1171575" cy="1096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endParaRPr lang="en-US" smtClean="0"/>
          </a:p>
        </p:txBody>
      </p:sp>
      <p:sp>
        <p:nvSpPr>
          <p:cNvPr id="8" name="Rounded Rectangle 7"/>
          <p:cNvSpPr/>
          <p:nvPr/>
        </p:nvSpPr>
        <p:spPr>
          <a:xfrm>
            <a:off x="514350" y="2719756"/>
            <a:ext cx="1200150" cy="1318844"/>
          </a:xfrm>
          <a:prstGeom prst="roundRect">
            <a:avLst/>
          </a:prstGeom>
          <a:solidFill>
            <a:schemeClr val="bg2"/>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endParaRPr lang="en-US" dirty="0"/>
          </a:p>
        </p:txBody>
      </p:sp>
      <p:pic>
        <p:nvPicPr>
          <p:cNvPr id="14342" name="Picture 26" descr="C:\Users\e199601219\AppData\Local\Microsoft\Windows\Temporary Internet Files\Content.IE5\86O3QSCI\MC900278848[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9125" y="2833688"/>
            <a:ext cx="1095375"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343" name="Group 4"/>
          <p:cNvGrpSpPr>
            <a:grpSpLocks/>
          </p:cNvGrpSpPr>
          <p:nvPr/>
        </p:nvGrpSpPr>
        <p:grpSpPr bwMode="auto">
          <a:xfrm>
            <a:off x="304800" y="203200"/>
            <a:ext cx="6324600" cy="6510338"/>
            <a:chOff x="304800" y="203200"/>
            <a:chExt cx="6324600" cy="6575237"/>
          </a:xfrm>
        </p:grpSpPr>
        <p:grpSp>
          <p:nvGrpSpPr>
            <p:cNvPr id="14348" name="Group 2"/>
            <p:cNvGrpSpPr>
              <a:grpSpLocks/>
            </p:cNvGrpSpPr>
            <p:nvPr/>
          </p:nvGrpSpPr>
          <p:grpSpPr bwMode="auto">
            <a:xfrm>
              <a:off x="304800" y="203200"/>
              <a:ext cx="6324600" cy="6575237"/>
              <a:chOff x="304800" y="203200"/>
              <a:chExt cx="6324600" cy="6575237"/>
            </a:xfrm>
          </p:grpSpPr>
          <p:grpSp>
            <p:nvGrpSpPr>
              <p:cNvPr id="14350" name="Group 1"/>
              <p:cNvGrpSpPr>
                <a:grpSpLocks/>
              </p:cNvGrpSpPr>
              <p:nvPr/>
            </p:nvGrpSpPr>
            <p:grpSpPr bwMode="auto">
              <a:xfrm>
                <a:off x="304800" y="203200"/>
                <a:ext cx="6324600" cy="5413829"/>
                <a:chOff x="304800" y="203200"/>
                <a:chExt cx="6324600" cy="5413829"/>
              </a:xfrm>
            </p:grpSpPr>
            <p:pic>
              <p:nvPicPr>
                <p:cNvPr id="14352" name="Picture 4"/>
                <p:cNvPicPr>
                  <a:picLocks noChangeAspect="1" noChangeArrowheads="1"/>
                </p:cNvPicPr>
                <p:nvPr/>
              </p:nvPicPr>
              <p:blipFill>
                <a:blip r:embed="rId4">
                  <a:extLst>
                    <a:ext uri="{28A0092B-C50C-407E-A947-70E740481C1C}">
                      <a14:useLocalDpi xmlns:a14="http://schemas.microsoft.com/office/drawing/2010/main" val="0"/>
                    </a:ext>
                  </a:extLst>
                </a:blip>
                <a:srcRect l="14999" t="22000" r="15833" b="16220"/>
                <a:stretch>
                  <a:fillRect/>
                </a:stretch>
              </p:blipFill>
              <p:spPr bwMode="auto">
                <a:xfrm>
                  <a:off x="304800" y="203200"/>
                  <a:ext cx="6324600" cy="5413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3" name="TextBox 10"/>
                <p:cNvSpPr txBox="1">
                  <a:spLocks noChangeArrowheads="1"/>
                </p:cNvSpPr>
                <p:nvPr/>
              </p:nvSpPr>
              <p:spPr bwMode="auto">
                <a:xfrm>
                  <a:off x="398649" y="1624073"/>
                  <a:ext cx="4971210" cy="46631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2400" b="1"/>
                    <a:t>Click here to name your app 11</a:t>
                  </a:r>
                </a:p>
              </p:txBody>
            </p:sp>
          </p:grpSp>
          <p:sp>
            <p:nvSpPr>
              <p:cNvPr id="14351" name="TextBox 11"/>
              <p:cNvSpPr txBox="1">
                <a:spLocks noChangeArrowheads="1"/>
              </p:cNvSpPr>
              <p:nvPr/>
            </p:nvSpPr>
            <p:spPr bwMode="auto">
              <a:xfrm>
                <a:off x="1943100" y="3048000"/>
                <a:ext cx="4457700" cy="37304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a:t>Click here to type your description of the app  and to give details as to why your character would need or use this app…</a:t>
                </a:r>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p:txBody>
          </p:sp>
        </p:grpSp>
        <p:sp>
          <p:nvSpPr>
            <p:cNvPr id="4" name="Rounded Rectangle 3"/>
            <p:cNvSpPr/>
            <p:nvPr/>
          </p:nvSpPr>
          <p:spPr>
            <a:xfrm>
              <a:off x="514350" y="2718818"/>
              <a:ext cx="1314450" cy="185184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solidFill>
                    <a:schemeClr val="tx1"/>
                  </a:solidFill>
                </a:rPr>
                <a:t>Resize your app icon and paste here</a:t>
              </a:r>
            </a:p>
          </p:txBody>
        </p:sp>
      </p:grpSp>
      <p:sp>
        <p:nvSpPr>
          <p:cNvPr id="12" name="Rounded Rectangle 11"/>
          <p:cNvSpPr/>
          <p:nvPr/>
        </p:nvSpPr>
        <p:spPr>
          <a:xfrm>
            <a:off x="5369859" y="1444736"/>
            <a:ext cx="1066800" cy="648142"/>
          </a:xfrm>
          <a:prstGeom prst="roundRect">
            <a:avLst/>
          </a:prstGeom>
          <a:solidFill>
            <a:srgbClr val="FF0000"/>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r>
              <a:rPr lang="en-US" sz="2000" b="1" dirty="0">
                <a:hlinkClick r:id="rId5" action="ppaction://hlinksldjump"/>
              </a:rPr>
              <a:t>Home</a:t>
            </a:r>
            <a:endParaRPr lang="en-US" sz="2000" b="1" dirty="0"/>
          </a:p>
        </p:txBody>
      </p:sp>
      <p:sp>
        <p:nvSpPr>
          <p:cNvPr id="2" name="Rectangle 1"/>
          <p:cNvSpPr/>
          <p:nvPr/>
        </p:nvSpPr>
        <p:spPr>
          <a:xfrm>
            <a:off x="-990600" y="3622675"/>
            <a:ext cx="82550" cy="1603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endParaRPr lang="en-US" smtClean="0"/>
          </a:p>
        </p:txBody>
      </p:sp>
      <p:sp>
        <p:nvSpPr>
          <p:cNvPr id="8" name="Rounded Rectangle 7"/>
          <p:cNvSpPr/>
          <p:nvPr/>
        </p:nvSpPr>
        <p:spPr>
          <a:xfrm>
            <a:off x="514350" y="2719756"/>
            <a:ext cx="1200150" cy="1318844"/>
          </a:xfrm>
          <a:prstGeom prst="roundRect">
            <a:avLst/>
          </a:prstGeom>
          <a:solidFill>
            <a:schemeClr val="bg2"/>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endParaRPr lang="en-US" dirty="0"/>
          </a:p>
        </p:txBody>
      </p:sp>
      <p:pic>
        <p:nvPicPr>
          <p:cNvPr id="15366" name="Picture 26" descr="C:\Users\e199601219\AppData\Local\Microsoft\Windows\Temporary Internet Files\Content.IE5\86O3QSCI\MC900278848[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9125" y="2833688"/>
            <a:ext cx="1095375"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367" name="Group 4"/>
          <p:cNvGrpSpPr>
            <a:grpSpLocks/>
          </p:cNvGrpSpPr>
          <p:nvPr/>
        </p:nvGrpSpPr>
        <p:grpSpPr bwMode="auto">
          <a:xfrm>
            <a:off x="304800" y="203200"/>
            <a:ext cx="6324600" cy="6510338"/>
            <a:chOff x="304800" y="203200"/>
            <a:chExt cx="6324600" cy="6575237"/>
          </a:xfrm>
        </p:grpSpPr>
        <p:grpSp>
          <p:nvGrpSpPr>
            <p:cNvPr id="15372" name="Group 2"/>
            <p:cNvGrpSpPr>
              <a:grpSpLocks/>
            </p:cNvGrpSpPr>
            <p:nvPr/>
          </p:nvGrpSpPr>
          <p:grpSpPr bwMode="auto">
            <a:xfrm>
              <a:off x="304800" y="203200"/>
              <a:ext cx="6324600" cy="6575237"/>
              <a:chOff x="304800" y="203200"/>
              <a:chExt cx="6324600" cy="6575237"/>
            </a:xfrm>
          </p:grpSpPr>
          <p:grpSp>
            <p:nvGrpSpPr>
              <p:cNvPr id="15374" name="Group 1"/>
              <p:cNvGrpSpPr>
                <a:grpSpLocks/>
              </p:cNvGrpSpPr>
              <p:nvPr/>
            </p:nvGrpSpPr>
            <p:grpSpPr bwMode="auto">
              <a:xfrm>
                <a:off x="304800" y="203200"/>
                <a:ext cx="6324600" cy="5413829"/>
                <a:chOff x="304800" y="203200"/>
                <a:chExt cx="6324600" cy="5413829"/>
              </a:xfrm>
            </p:grpSpPr>
            <p:pic>
              <p:nvPicPr>
                <p:cNvPr id="15376" name="Picture 4"/>
                <p:cNvPicPr>
                  <a:picLocks noChangeAspect="1" noChangeArrowheads="1"/>
                </p:cNvPicPr>
                <p:nvPr/>
              </p:nvPicPr>
              <p:blipFill>
                <a:blip r:embed="rId4">
                  <a:extLst>
                    <a:ext uri="{28A0092B-C50C-407E-A947-70E740481C1C}">
                      <a14:useLocalDpi xmlns:a14="http://schemas.microsoft.com/office/drawing/2010/main" val="0"/>
                    </a:ext>
                  </a:extLst>
                </a:blip>
                <a:srcRect l="14999" t="22000" r="15833" b="16220"/>
                <a:stretch>
                  <a:fillRect/>
                </a:stretch>
              </p:blipFill>
              <p:spPr bwMode="auto">
                <a:xfrm>
                  <a:off x="304800" y="203200"/>
                  <a:ext cx="6324600" cy="5413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7" name="TextBox 10"/>
                <p:cNvSpPr txBox="1">
                  <a:spLocks noChangeArrowheads="1"/>
                </p:cNvSpPr>
                <p:nvPr/>
              </p:nvSpPr>
              <p:spPr bwMode="auto">
                <a:xfrm>
                  <a:off x="398649" y="1624073"/>
                  <a:ext cx="4971210" cy="46631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2400" b="1"/>
                    <a:t>Click here to name your app 12</a:t>
                  </a:r>
                </a:p>
              </p:txBody>
            </p:sp>
          </p:grpSp>
          <p:sp>
            <p:nvSpPr>
              <p:cNvPr id="15375" name="TextBox 11"/>
              <p:cNvSpPr txBox="1">
                <a:spLocks noChangeArrowheads="1"/>
              </p:cNvSpPr>
              <p:nvPr/>
            </p:nvSpPr>
            <p:spPr bwMode="auto">
              <a:xfrm>
                <a:off x="1943100" y="3048000"/>
                <a:ext cx="4457700" cy="37304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a:t>Click here to type your description of the app  and to give details as to why your character would need or use this app…</a:t>
                </a:r>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p:txBody>
          </p:sp>
        </p:grpSp>
        <p:sp>
          <p:nvSpPr>
            <p:cNvPr id="4" name="Rounded Rectangle 3"/>
            <p:cNvSpPr/>
            <p:nvPr/>
          </p:nvSpPr>
          <p:spPr>
            <a:xfrm>
              <a:off x="514350" y="2718818"/>
              <a:ext cx="1314450" cy="185184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solidFill>
                    <a:schemeClr val="tx1"/>
                  </a:solidFill>
                </a:rPr>
                <a:t>Resize your app icon and paste here</a:t>
              </a:r>
            </a:p>
          </p:txBody>
        </p:sp>
      </p:grpSp>
      <p:sp>
        <p:nvSpPr>
          <p:cNvPr id="12" name="Rounded Rectangle 11"/>
          <p:cNvSpPr/>
          <p:nvPr/>
        </p:nvSpPr>
        <p:spPr>
          <a:xfrm>
            <a:off x="5369859" y="1444736"/>
            <a:ext cx="1066800" cy="648142"/>
          </a:xfrm>
          <a:prstGeom prst="roundRect">
            <a:avLst/>
          </a:prstGeom>
          <a:solidFill>
            <a:srgbClr val="FF0000"/>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r>
              <a:rPr lang="en-US" sz="2000" b="1" dirty="0">
                <a:hlinkClick r:id="rId5" action="ppaction://hlinksldjump"/>
              </a:rPr>
              <a:t>Home</a:t>
            </a:r>
            <a:endParaRPr lang="en-US" sz="2000" b="1" dirty="0"/>
          </a:p>
        </p:txBody>
      </p:sp>
      <p:sp>
        <p:nvSpPr>
          <p:cNvPr id="2" name="Rectangle 1"/>
          <p:cNvSpPr/>
          <p:nvPr/>
        </p:nvSpPr>
        <p:spPr>
          <a:xfrm>
            <a:off x="-990600" y="3622675"/>
            <a:ext cx="82550" cy="1603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endParaRPr lang="en-US" smtClean="0"/>
          </a:p>
        </p:txBody>
      </p:sp>
      <p:sp>
        <p:nvSpPr>
          <p:cNvPr id="8" name="Rounded Rectangle 7"/>
          <p:cNvSpPr/>
          <p:nvPr/>
        </p:nvSpPr>
        <p:spPr>
          <a:xfrm>
            <a:off x="514350" y="2719756"/>
            <a:ext cx="1200150" cy="1318844"/>
          </a:xfrm>
          <a:prstGeom prst="roundRect">
            <a:avLst/>
          </a:prstGeom>
          <a:solidFill>
            <a:schemeClr val="bg2"/>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endParaRPr lang="en-US" dirty="0"/>
          </a:p>
        </p:txBody>
      </p:sp>
      <p:pic>
        <p:nvPicPr>
          <p:cNvPr id="16390" name="Picture 26" descr="C:\Users\e199601219\AppData\Local\Microsoft\Windows\Temporary Internet Files\Content.IE5\86O3QSCI\MC900278848[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9125" y="2833688"/>
            <a:ext cx="1095375"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391" name="Group 4"/>
          <p:cNvGrpSpPr>
            <a:grpSpLocks/>
          </p:cNvGrpSpPr>
          <p:nvPr/>
        </p:nvGrpSpPr>
        <p:grpSpPr bwMode="auto">
          <a:xfrm>
            <a:off x="304800" y="203200"/>
            <a:ext cx="6324600" cy="6510338"/>
            <a:chOff x="304800" y="203200"/>
            <a:chExt cx="6324600" cy="6575237"/>
          </a:xfrm>
        </p:grpSpPr>
        <p:grpSp>
          <p:nvGrpSpPr>
            <p:cNvPr id="16396" name="Group 2"/>
            <p:cNvGrpSpPr>
              <a:grpSpLocks/>
            </p:cNvGrpSpPr>
            <p:nvPr/>
          </p:nvGrpSpPr>
          <p:grpSpPr bwMode="auto">
            <a:xfrm>
              <a:off x="304800" y="203200"/>
              <a:ext cx="6324600" cy="6575237"/>
              <a:chOff x="304800" y="203200"/>
              <a:chExt cx="6324600" cy="6575237"/>
            </a:xfrm>
          </p:grpSpPr>
          <p:grpSp>
            <p:nvGrpSpPr>
              <p:cNvPr id="16398" name="Group 1"/>
              <p:cNvGrpSpPr>
                <a:grpSpLocks/>
              </p:cNvGrpSpPr>
              <p:nvPr/>
            </p:nvGrpSpPr>
            <p:grpSpPr bwMode="auto">
              <a:xfrm>
                <a:off x="304800" y="203200"/>
                <a:ext cx="6324600" cy="5413829"/>
                <a:chOff x="304800" y="203200"/>
                <a:chExt cx="6324600" cy="5413829"/>
              </a:xfrm>
            </p:grpSpPr>
            <p:pic>
              <p:nvPicPr>
                <p:cNvPr id="16400" name="Picture 4"/>
                <p:cNvPicPr>
                  <a:picLocks noChangeAspect="1" noChangeArrowheads="1"/>
                </p:cNvPicPr>
                <p:nvPr/>
              </p:nvPicPr>
              <p:blipFill>
                <a:blip r:embed="rId4">
                  <a:extLst>
                    <a:ext uri="{28A0092B-C50C-407E-A947-70E740481C1C}">
                      <a14:useLocalDpi xmlns:a14="http://schemas.microsoft.com/office/drawing/2010/main" val="0"/>
                    </a:ext>
                  </a:extLst>
                </a:blip>
                <a:srcRect l="14999" t="22000" r="15833" b="16220"/>
                <a:stretch>
                  <a:fillRect/>
                </a:stretch>
              </p:blipFill>
              <p:spPr bwMode="auto">
                <a:xfrm>
                  <a:off x="304800" y="203200"/>
                  <a:ext cx="6324600" cy="5413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01" name="TextBox 10"/>
                <p:cNvSpPr txBox="1">
                  <a:spLocks noChangeArrowheads="1"/>
                </p:cNvSpPr>
                <p:nvPr/>
              </p:nvSpPr>
              <p:spPr bwMode="auto">
                <a:xfrm>
                  <a:off x="398649" y="1624073"/>
                  <a:ext cx="4971210" cy="46631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2400" b="1"/>
                    <a:t>Click here to name your app 13</a:t>
                  </a:r>
                </a:p>
              </p:txBody>
            </p:sp>
          </p:grpSp>
          <p:sp>
            <p:nvSpPr>
              <p:cNvPr id="16399" name="TextBox 11"/>
              <p:cNvSpPr txBox="1">
                <a:spLocks noChangeArrowheads="1"/>
              </p:cNvSpPr>
              <p:nvPr/>
            </p:nvSpPr>
            <p:spPr bwMode="auto">
              <a:xfrm>
                <a:off x="1943100" y="3048000"/>
                <a:ext cx="4457700" cy="37304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a:t>Click here to type your description of the app  and to give details as to why your character would need or use this app…</a:t>
                </a:r>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p:txBody>
          </p:sp>
        </p:grpSp>
        <p:sp>
          <p:nvSpPr>
            <p:cNvPr id="4" name="Rounded Rectangle 3"/>
            <p:cNvSpPr/>
            <p:nvPr/>
          </p:nvSpPr>
          <p:spPr>
            <a:xfrm>
              <a:off x="514350" y="2718818"/>
              <a:ext cx="1314450" cy="185184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solidFill>
                    <a:schemeClr val="tx1"/>
                  </a:solidFill>
                </a:rPr>
                <a:t>Resize your app icon and paste here</a:t>
              </a:r>
            </a:p>
          </p:txBody>
        </p:sp>
      </p:grpSp>
      <p:sp>
        <p:nvSpPr>
          <p:cNvPr id="12" name="Rounded Rectangle 11"/>
          <p:cNvSpPr/>
          <p:nvPr/>
        </p:nvSpPr>
        <p:spPr>
          <a:xfrm>
            <a:off x="5369859" y="1444736"/>
            <a:ext cx="1066800" cy="648142"/>
          </a:xfrm>
          <a:prstGeom prst="roundRect">
            <a:avLst/>
          </a:prstGeom>
          <a:solidFill>
            <a:srgbClr val="FF0000"/>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r>
              <a:rPr lang="en-US" sz="2000" b="1" dirty="0">
                <a:hlinkClick r:id="rId5" action="ppaction://hlinksldjump"/>
              </a:rPr>
              <a:t>Home</a:t>
            </a:r>
            <a:endParaRPr lang="en-US" sz="2000" b="1" dirty="0"/>
          </a:p>
        </p:txBody>
      </p:sp>
      <p:sp>
        <p:nvSpPr>
          <p:cNvPr id="2" name="Rectangle 1"/>
          <p:cNvSpPr/>
          <p:nvPr/>
        </p:nvSpPr>
        <p:spPr>
          <a:xfrm>
            <a:off x="-990600" y="3622675"/>
            <a:ext cx="82550" cy="1603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endParaRPr lang="en-US" smtClean="0"/>
          </a:p>
        </p:txBody>
      </p:sp>
      <p:sp>
        <p:nvSpPr>
          <p:cNvPr id="8" name="Rounded Rectangle 7"/>
          <p:cNvSpPr/>
          <p:nvPr/>
        </p:nvSpPr>
        <p:spPr>
          <a:xfrm>
            <a:off x="514350" y="2719756"/>
            <a:ext cx="1200150" cy="1318844"/>
          </a:xfrm>
          <a:prstGeom prst="roundRect">
            <a:avLst/>
          </a:prstGeom>
          <a:solidFill>
            <a:schemeClr val="bg2"/>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endParaRPr lang="en-US" dirty="0"/>
          </a:p>
        </p:txBody>
      </p:sp>
      <p:pic>
        <p:nvPicPr>
          <p:cNvPr id="17414" name="Picture 26" descr="C:\Users\e199601219\AppData\Local\Microsoft\Windows\Temporary Internet Files\Content.IE5\86O3QSCI\MC900278848[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9125" y="2833688"/>
            <a:ext cx="1095375"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415" name="Group 4"/>
          <p:cNvGrpSpPr>
            <a:grpSpLocks/>
          </p:cNvGrpSpPr>
          <p:nvPr/>
        </p:nvGrpSpPr>
        <p:grpSpPr bwMode="auto">
          <a:xfrm>
            <a:off x="304800" y="203200"/>
            <a:ext cx="6324600" cy="6510338"/>
            <a:chOff x="304800" y="203200"/>
            <a:chExt cx="6324600" cy="6575237"/>
          </a:xfrm>
        </p:grpSpPr>
        <p:grpSp>
          <p:nvGrpSpPr>
            <p:cNvPr id="17420" name="Group 2"/>
            <p:cNvGrpSpPr>
              <a:grpSpLocks/>
            </p:cNvGrpSpPr>
            <p:nvPr/>
          </p:nvGrpSpPr>
          <p:grpSpPr bwMode="auto">
            <a:xfrm>
              <a:off x="304800" y="203200"/>
              <a:ext cx="6324600" cy="6575237"/>
              <a:chOff x="304800" y="203200"/>
              <a:chExt cx="6324600" cy="6575237"/>
            </a:xfrm>
          </p:grpSpPr>
          <p:grpSp>
            <p:nvGrpSpPr>
              <p:cNvPr id="17422" name="Group 1"/>
              <p:cNvGrpSpPr>
                <a:grpSpLocks/>
              </p:cNvGrpSpPr>
              <p:nvPr/>
            </p:nvGrpSpPr>
            <p:grpSpPr bwMode="auto">
              <a:xfrm>
                <a:off x="304800" y="203200"/>
                <a:ext cx="6324600" cy="5413829"/>
                <a:chOff x="304800" y="203200"/>
                <a:chExt cx="6324600" cy="5413829"/>
              </a:xfrm>
            </p:grpSpPr>
            <p:pic>
              <p:nvPicPr>
                <p:cNvPr id="17424" name="Picture 4"/>
                <p:cNvPicPr>
                  <a:picLocks noChangeAspect="1" noChangeArrowheads="1"/>
                </p:cNvPicPr>
                <p:nvPr/>
              </p:nvPicPr>
              <p:blipFill>
                <a:blip r:embed="rId4">
                  <a:extLst>
                    <a:ext uri="{28A0092B-C50C-407E-A947-70E740481C1C}">
                      <a14:useLocalDpi xmlns:a14="http://schemas.microsoft.com/office/drawing/2010/main" val="0"/>
                    </a:ext>
                  </a:extLst>
                </a:blip>
                <a:srcRect l="14999" t="22000" r="15833" b="16220"/>
                <a:stretch>
                  <a:fillRect/>
                </a:stretch>
              </p:blipFill>
              <p:spPr bwMode="auto">
                <a:xfrm>
                  <a:off x="304800" y="203200"/>
                  <a:ext cx="6324600" cy="5413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5" name="TextBox 10"/>
                <p:cNvSpPr txBox="1">
                  <a:spLocks noChangeArrowheads="1"/>
                </p:cNvSpPr>
                <p:nvPr/>
              </p:nvSpPr>
              <p:spPr bwMode="auto">
                <a:xfrm>
                  <a:off x="398649" y="1624073"/>
                  <a:ext cx="4971210" cy="46631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2400" b="1"/>
                    <a:t>Click here to name your app 14</a:t>
                  </a:r>
                </a:p>
              </p:txBody>
            </p:sp>
          </p:grpSp>
          <p:sp>
            <p:nvSpPr>
              <p:cNvPr id="17423" name="TextBox 11"/>
              <p:cNvSpPr txBox="1">
                <a:spLocks noChangeArrowheads="1"/>
              </p:cNvSpPr>
              <p:nvPr/>
            </p:nvSpPr>
            <p:spPr bwMode="auto">
              <a:xfrm>
                <a:off x="1943100" y="3048000"/>
                <a:ext cx="4457700" cy="37304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a:t>Click here to type your description of the app  and to give details as to why your character would need or use this app…</a:t>
                </a:r>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p:txBody>
          </p:sp>
        </p:grpSp>
        <p:sp>
          <p:nvSpPr>
            <p:cNvPr id="4" name="Rounded Rectangle 3"/>
            <p:cNvSpPr/>
            <p:nvPr/>
          </p:nvSpPr>
          <p:spPr>
            <a:xfrm>
              <a:off x="514350" y="2718818"/>
              <a:ext cx="1314450" cy="185184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solidFill>
                    <a:schemeClr val="tx1"/>
                  </a:solidFill>
                </a:rPr>
                <a:t>Resize your app icon and paste here</a:t>
              </a:r>
            </a:p>
          </p:txBody>
        </p:sp>
      </p:grpSp>
      <p:sp>
        <p:nvSpPr>
          <p:cNvPr id="12" name="Rounded Rectangle 11"/>
          <p:cNvSpPr/>
          <p:nvPr/>
        </p:nvSpPr>
        <p:spPr>
          <a:xfrm>
            <a:off x="5369859" y="1444736"/>
            <a:ext cx="1066800" cy="648142"/>
          </a:xfrm>
          <a:prstGeom prst="roundRect">
            <a:avLst/>
          </a:prstGeom>
          <a:solidFill>
            <a:srgbClr val="FF0000"/>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r>
              <a:rPr lang="en-US" sz="2000" b="1" dirty="0">
                <a:hlinkClick r:id="rId5" action="ppaction://hlinksldjump"/>
              </a:rPr>
              <a:t>Home</a:t>
            </a:r>
            <a:endParaRPr lang="en-US" sz="2000" b="1" dirty="0"/>
          </a:p>
        </p:txBody>
      </p:sp>
      <p:sp>
        <p:nvSpPr>
          <p:cNvPr id="2" name="Rectangle 1"/>
          <p:cNvSpPr/>
          <p:nvPr/>
        </p:nvSpPr>
        <p:spPr>
          <a:xfrm>
            <a:off x="-990600" y="3622675"/>
            <a:ext cx="82550" cy="1603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endParaRPr lang="en-US" smtClean="0"/>
          </a:p>
        </p:txBody>
      </p:sp>
      <p:sp>
        <p:nvSpPr>
          <p:cNvPr id="8" name="Rounded Rectangle 7"/>
          <p:cNvSpPr/>
          <p:nvPr/>
        </p:nvSpPr>
        <p:spPr>
          <a:xfrm>
            <a:off x="514350" y="2719756"/>
            <a:ext cx="1200150" cy="1318844"/>
          </a:xfrm>
          <a:prstGeom prst="roundRect">
            <a:avLst/>
          </a:prstGeom>
          <a:solidFill>
            <a:schemeClr val="bg2"/>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endParaRPr lang="en-US" dirty="0"/>
          </a:p>
        </p:txBody>
      </p:sp>
      <p:pic>
        <p:nvPicPr>
          <p:cNvPr id="18438" name="Picture 26" descr="C:\Users\e199601219\AppData\Local\Microsoft\Windows\Temporary Internet Files\Content.IE5\86O3QSCI\MC900278848[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9125" y="2833688"/>
            <a:ext cx="1095375"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439" name="Group 4"/>
          <p:cNvGrpSpPr>
            <a:grpSpLocks/>
          </p:cNvGrpSpPr>
          <p:nvPr/>
        </p:nvGrpSpPr>
        <p:grpSpPr bwMode="auto">
          <a:xfrm>
            <a:off x="304800" y="203200"/>
            <a:ext cx="6324600" cy="6510338"/>
            <a:chOff x="304800" y="203200"/>
            <a:chExt cx="6324600" cy="6575237"/>
          </a:xfrm>
        </p:grpSpPr>
        <p:grpSp>
          <p:nvGrpSpPr>
            <p:cNvPr id="18444" name="Group 2"/>
            <p:cNvGrpSpPr>
              <a:grpSpLocks/>
            </p:cNvGrpSpPr>
            <p:nvPr/>
          </p:nvGrpSpPr>
          <p:grpSpPr bwMode="auto">
            <a:xfrm>
              <a:off x="304800" y="203200"/>
              <a:ext cx="6324600" cy="6575237"/>
              <a:chOff x="304800" y="203200"/>
              <a:chExt cx="6324600" cy="6575237"/>
            </a:xfrm>
          </p:grpSpPr>
          <p:grpSp>
            <p:nvGrpSpPr>
              <p:cNvPr id="18446" name="Group 1"/>
              <p:cNvGrpSpPr>
                <a:grpSpLocks/>
              </p:cNvGrpSpPr>
              <p:nvPr/>
            </p:nvGrpSpPr>
            <p:grpSpPr bwMode="auto">
              <a:xfrm>
                <a:off x="304800" y="203200"/>
                <a:ext cx="6324600" cy="5413829"/>
                <a:chOff x="304800" y="203200"/>
                <a:chExt cx="6324600" cy="5413829"/>
              </a:xfrm>
            </p:grpSpPr>
            <p:pic>
              <p:nvPicPr>
                <p:cNvPr id="18448" name="Picture 4"/>
                <p:cNvPicPr>
                  <a:picLocks noChangeAspect="1" noChangeArrowheads="1"/>
                </p:cNvPicPr>
                <p:nvPr/>
              </p:nvPicPr>
              <p:blipFill>
                <a:blip r:embed="rId4">
                  <a:extLst>
                    <a:ext uri="{28A0092B-C50C-407E-A947-70E740481C1C}">
                      <a14:useLocalDpi xmlns:a14="http://schemas.microsoft.com/office/drawing/2010/main" val="0"/>
                    </a:ext>
                  </a:extLst>
                </a:blip>
                <a:srcRect l="14999" t="22000" r="15833" b="16220"/>
                <a:stretch>
                  <a:fillRect/>
                </a:stretch>
              </p:blipFill>
              <p:spPr bwMode="auto">
                <a:xfrm>
                  <a:off x="304800" y="203200"/>
                  <a:ext cx="6324600" cy="5413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9" name="TextBox 10"/>
                <p:cNvSpPr txBox="1">
                  <a:spLocks noChangeArrowheads="1"/>
                </p:cNvSpPr>
                <p:nvPr/>
              </p:nvSpPr>
              <p:spPr bwMode="auto">
                <a:xfrm>
                  <a:off x="398649" y="1624073"/>
                  <a:ext cx="4971210" cy="46631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2400" b="1"/>
                    <a:t>Click here to name your app 15</a:t>
                  </a:r>
                </a:p>
              </p:txBody>
            </p:sp>
          </p:grpSp>
          <p:sp>
            <p:nvSpPr>
              <p:cNvPr id="18447" name="TextBox 11"/>
              <p:cNvSpPr txBox="1">
                <a:spLocks noChangeArrowheads="1"/>
              </p:cNvSpPr>
              <p:nvPr/>
            </p:nvSpPr>
            <p:spPr bwMode="auto">
              <a:xfrm>
                <a:off x="1943100" y="3048000"/>
                <a:ext cx="4457700" cy="37304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a:t>Click here to type your description of the app  and to give details as to why your character would need or use this app…</a:t>
                </a:r>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p:txBody>
          </p:sp>
        </p:grpSp>
        <p:sp>
          <p:nvSpPr>
            <p:cNvPr id="4" name="Rounded Rectangle 3"/>
            <p:cNvSpPr/>
            <p:nvPr/>
          </p:nvSpPr>
          <p:spPr>
            <a:xfrm>
              <a:off x="514350" y="2718818"/>
              <a:ext cx="1314450" cy="185184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solidFill>
                    <a:schemeClr val="tx1"/>
                  </a:solidFill>
                </a:rPr>
                <a:t>Resize your app icon and paste here</a:t>
              </a:r>
            </a:p>
          </p:txBody>
        </p:sp>
      </p:grpSp>
      <p:sp>
        <p:nvSpPr>
          <p:cNvPr id="12" name="Rounded Rectangle 11"/>
          <p:cNvSpPr/>
          <p:nvPr/>
        </p:nvSpPr>
        <p:spPr>
          <a:xfrm>
            <a:off x="5369859" y="1444736"/>
            <a:ext cx="1066800" cy="648142"/>
          </a:xfrm>
          <a:prstGeom prst="roundRect">
            <a:avLst/>
          </a:prstGeom>
          <a:solidFill>
            <a:srgbClr val="FF0000"/>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r>
              <a:rPr lang="en-US" sz="2000" b="1" dirty="0">
                <a:hlinkClick r:id="rId5" action="ppaction://hlinksldjump"/>
              </a:rPr>
              <a:t>Home</a:t>
            </a:r>
            <a:endParaRPr lang="en-US" sz="2000" b="1" dirty="0"/>
          </a:p>
        </p:txBody>
      </p:sp>
      <p:sp>
        <p:nvSpPr>
          <p:cNvPr id="2" name="Rectangle 1"/>
          <p:cNvSpPr/>
          <p:nvPr/>
        </p:nvSpPr>
        <p:spPr>
          <a:xfrm>
            <a:off x="-990600" y="3622675"/>
            <a:ext cx="82550" cy="1603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endParaRPr lang="en-US" smtClean="0"/>
          </a:p>
        </p:txBody>
      </p:sp>
      <p:sp>
        <p:nvSpPr>
          <p:cNvPr id="8" name="Rounded Rectangle 7"/>
          <p:cNvSpPr/>
          <p:nvPr/>
        </p:nvSpPr>
        <p:spPr>
          <a:xfrm>
            <a:off x="514350" y="2719756"/>
            <a:ext cx="1200150" cy="1318844"/>
          </a:xfrm>
          <a:prstGeom prst="roundRect">
            <a:avLst/>
          </a:prstGeom>
          <a:solidFill>
            <a:schemeClr val="bg2"/>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endParaRPr lang="en-US" dirty="0"/>
          </a:p>
        </p:txBody>
      </p:sp>
      <p:pic>
        <p:nvPicPr>
          <p:cNvPr id="19462" name="Picture 26" descr="C:\Users\e199601219\AppData\Local\Microsoft\Windows\Temporary Internet Files\Content.IE5\86O3QSCI\MC900278848[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9125" y="2833688"/>
            <a:ext cx="1095375"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463" name="Group 4"/>
          <p:cNvGrpSpPr>
            <a:grpSpLocks/>
          </p:cNvGrpSpPr>
          <p:nvPr/>
        </p:nvGrpSpPr>
        <p:grpSpPr bwMode="auto">
          <a:xfrm>
            <a:off x="304800" y="203200"/>
            <a:ext cx="6324600" cy="6510338"/>
            <a:chOff x="304800" y="203200"/>
            <a:chExt cx="6324600" cy="6575237"/>
          </a:xfrm>
        </p:grpSpPr>
        <p:grpSp>
          <p:nvGrpSpPr>
            <p:cNvPr id="19468" name="Group 2"/>
            <p:cNvGrpSpPr>
              <a:grpSpLocks/>
            </p:cNvGrpSpPr>
            <p:nvPr/>
          </p:nvGrpSpPr>
          <p:grpSpPr bwMode="auto">
            <a:xfrm>
              <a:off x="304800" y="203200"/>
              <a:ext cx="6324600" cy="6575237"/>
              <a:chOff x="304800" y="203200"/>
              <a:chExt cx="6324600" cy="6575237"/>
            </a:xfrm>
          </p:grpSpPr>
          <p:grpSp>
            <p:nvGrpSpPr>
              <p:cNvPr id="19470" name="Group 1"/>
              <p:cNvGrpSpPr>
                <a:grpSpLocks/>
              </p:cNvGrpSpPr>
              <p:nvPr/>
            </p:nvGrpSpPr>
            <p:grpSpPr bwMode="auto">
              <a:xfrm>
                <a:off x="304800" y="203200"/>
                <a:ext cx="6324600" cy="5413829"/>
                <a:chOff x="304800" y="203200"/>
                <a:chExt cx="6324600" cy="5413829"/>
              </a:xfrm>
            </p:grpSpPr>
            <p:pic>
              <p:nvPicPr>
                <p:cNvPr id="19472" name="Picture 4"/>
                <p:cNvPicPr>
                  <a:picLocks noChangeAspect="1" noChangeArrowheads="1"/>
                </p:cNvPicPr>
                <p:nvPr/>
              </p:nvPicPr>
              <p:blipFill>
                <a:blip r:embed="rId4">
                  <a:extLst>
                    <a:ext uri="{28A0092B-C50C-407E-A947-70E740481C1C}">
                      <a14:useLocalDpi xmlns:a14="http://schemas.microsoft.com/office/drawing/2010/main" val="0"/>
                    </a:ext>
                  </a:extLst>
                </a:blip>
                <a:srcRect l="14999" t="22000" r="15833" b="16220"/>
                <a:stretch>
                  <a:fillRect/>
                </a:stretch>
              </p:blipFill>
              <p:spPr bwMode="auto">
                <a:xfrm>
                  <a:off x="304800" y="203200"/>
                  <a:ext cx="6324600" cy="5413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73" name="TextBox 10"/>
                <p:cNvSpPr txBox="1">
                  <a:spLocks noChangeArrowheads="1"/>
                </p:cNvSpPr>
                <p:nvPr/>
              </p:nvSpPr>
              <p:spPr bwMode="auto">
                <a:xfrm>
                  <a:off x="398649" y="1624073"/>
                  <a:ext cx="4971210" cy="46631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2400" b="1"/>
                    <a:t>Click here to name your app 16</a:t>
                  </a:r>
                </a:p>
              </p:txBody>
            </p:sp>
          </p:grpSp>
          <p:sp>
            <p:nvSpPr>
              <p:cNvPr id="19471" name="TextBox 11"/>
              <p:cNvSpPr txBox="1">
                <a:spLocks noChangeArrowheads="1"/>
              </p:cNvSpPr>
              <p:nvPr/>
            </p:nvSpPr>
            <p:spPr bwMode="auto">
              <a:xfrm>
                <a:off x="1943100" y="3048000"/>
                <a:ext cx="4457700" cy="37304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a:t>Click here to type your description of the app  and to give details as to why your character would need or use this app…</a:t>
                </a:r>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p:txBody>
          </p:sp>
        </p:grpSp>
        <p:sp>
          <p:nvSpPr>
            <p:cNvPr id="4" name="Rounded Rectangle 3"/>
            <p:cNvSpPr/>
            <p:nvPr/>
          </p:nvSpPr>
          <p:spPr>
            <a:xfrm>
              <a:off x="514350" y="2718818"/>
              <a:ext cx="1314450" cy="185184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solidFill>
                    <a:schemeClr val="tx1"/>
                  </a:solidFill>
                </a:rPr>
                <a:t>Resize your app icon and paste here</a:t>
              </a:r>
            </a:p>
          </p:txBody>
        </p:sp>
      </p:grpSp>
      <p:sp>
        <p:nvSpPr>
          <p:cNvPr id="12" name="Rounded Rectangle 11"/>
          <p:cNvSpPr/>
          <p:nvPr/>
        </p:nvSpPr>
        <p:spPr>
          <a:xfrm>
            <a:off x="5369859" y="1444736"/>
            <a:ext cx="1066800" cy="648142"/>
          </a:xfrm>
          <a:prstGeom prst="roundRect">
            <a:avLst/>
          </a:prstGeom>
          <a:solidFill>
            <a:srgbClr val="FF0000"/>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r>
              <a:rPr lang="en-US" sz="2000" b="1" dirty="0">
                <a:hlinkClick r:id="rId5" action="ppaction://hlinksldjump"/>
              </a:rPr>
              <a:t>Home</a:t>
            </a:r>
            <a:endParaRPr lang="en-US" sz="2000" b="1" dirty="0"/>
          </a:p>
        </p:txBody>
      </p:sp>
      <p:sp>
        <p:nvSpPr>
          <p:cNvPr id="2" name="Rectangle 1"/>
          <p:cNvSpPr/>
          <p:nvPr/>
        </p:nvSpPr>
        <p:spPr>
          <a:xfrm>
            <a:off x="-990600" y="3622675"/>
            <a:ext cx="82550" cy="1603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4" name="Group 5"/>
          <p:cNvGrpSpPr>
            <a:grpSpLocks/>
          </p:cNvGrpSpPr>
          <p:nvPr/>
        </p:nvGrpSpPr>
        <p:grpSpPr bwMode="auto">
          <a:xfrm>
            <a:off x="685800" y="152400"/>
            <a:ext cx="5600700" cy="8737600"/>
            <a:chOff x="685800" y="152400"/>
            <a:chExt cx="5600700" cy="8737600"/>
          </a:xfrm>
        </p:grpSpPr>
        <p:pic>
          <p:nvPicPr>
            <p:cNvPr id="3178" name="Picture 4" descr="http://pective.com/m/iphone-3g"/>
            <p:cNvPicPr>
              <a:picLocks noChangeAspect="1" noChangeArrowheads="1"/>
            </p:cNvPicPr>
            <p:nvPr/>
          </p:nvPicPr>
          <p:blipFill>
            <a:blip r:embed="rId2">
              <a:extLst>
                <a:ext uri="{28A0092B-C50C-407E-A947-70E740481C1C}">
                  <a14:useLocalDpi xmlns:a14="http://schemas.microsoft.com/office/drawing/2010/main" val="0"/>
                </a:ext>
              </a:extLst>
            </a:blip>
            <a:srcRect l="18314" r="17587"/>
            <a:stretch>
              <a:fillRect/>
            </a:stretch>
          </p:blipFill>
          <p:spPr bwMode="auto">
            <a:xfrm>
              <a:off x="685800" y="152400"/>
              <a:ext cx="5600700" cy="873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600200" y="2057400"/>
              <a:ext cx="3733800" cy="381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
        <p:nvSpPr>
          <p:cNvPr id="25" name="Rounded Rectangle 24"/>
          <p:cNvSpPr/>
          <p:nvPr/>
        </p:nvSpPr>
        <p:spPr>
          <a:xfrm>
            <a:off x="1524000" y="1981200"/>
            <a:ext cx="914400" cy="86868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endParaRPr lang="en-US" dirty="0"/>
          </a:p>
        </p:txBody>
      </p:sp>
      <p:sp>
        <p:nvSpPr>
          <p:cNvPr id="29" name="Rounded Rectangle 28"/>
          <p:cNvSpPr/>
          <p:nvPr/>
        </p:nvSpPr>
        <p:spPr>
          <a:xfrm>
            <a:off x="2514600" y="1981200"/>
            <a:ext cx="914400" cy="868680"/>
          </a:xfrm>
          <a:prstGeom prst="roundRect">
            <a:avLst/>
          </a:prstGeom>
          <a:solidFill>
            <a:srgbClr val="FFFF00"/>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endParaRPr lang="en-US" dirty="0"/>
          </a:p>
        </p:txBody>
      </p:sp>
      <p:sp>
        <p:nvSpPr>
          <p:cNvPr id="30" name="Rounded Rectangle 29"/>
          <p:cNvSpPr/>
          <p:nvPr/>
        </p:nvSpPr>
        <p:spPr>
          <a:xfrm>
            <a:off x="3505200" y="1981200"/>
            <a:ext cx="914400" cy="868680"/>
          </a:xfrm>
          <a:prstGeom prst="roundRect">
            <a:avLst/>
          </a:prstGeom>
          <a:solidFill>
            <a:schemeClr val="accent4">
              <a:lumMod val="40000"/>
              <a:lumOff val="60000"/>
            </a:schemeClr>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endParaRPr lang="en-US" dirty="0"/>
          </a:p>
        </p:txBody>
      </p:sp>
      <p:sp>
        <p:nvSpPr>
          <p:cNvPr id="31" name="Rounded Rectangle 30"/>
          <p:cNvSpPr/>
          <p:nvPr/>
        </p:nvSpPr>
        <p:spPr>
          <a:xfrm>
            <a:off x="4495800" y="1981200"/>
            <a:ext cx="914400" cy="868680"/>
          </a:xfrm>
          <a:prstGeom prst="roundRect">
            <a:avLst/>
          </a:prstGeom>
          <a:solidFill>
            <a:schemeClr val="accent6">
              <a:lumMod val="40000"/>
              <a:lumOff val="60000"/>
            </a:schemeClr>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endParaRPr lang="en-US" dirty="0"/>
          </a:p>
        </p:txBody>
      </p:sp>
      <p:sp>
        <p:nvSpPr>
          <p:cNvPr id="3087" name="TextBox 33"/>
          <p:cNvSpPr txBox="1">
            <a:spLocks noChangeArrowheads="1"/>
          </p:cNvSpPr>
          <p:nvPr/>
        </p:nvSpPr>
        <p:spPr bwMode="auto">
          <a:xfrm>
            <a:off x="2552700" y="2847975"/>
            <a:ext cx="9334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1000" b="1">
                <a:solidFill>
                  <a:schemeClr val="bg1"/>
                </a:solidFill>
              </a:rPr>
              <a:t>Mind Reader</a:t>
            </a:r>
          </a:p>
        </p:txBody>
      </p:sp>
      <p:sp>
        <p:nvSpPr>
          <p:cNvPr id="3088" name="TextBox 34"/>
          <p:cNvSpPr txBox="1">
            <a:spLocks noChangeArrowheads="1"/>
          </p:cNvSpPr>
          <p:nvPr/>
        </p:nvSpPr>
        <p:spPr bwMode="auto">
          <a:xfrm>
            <a:off x="3489325" y="2860675"/>
            <a:ext cx="10096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1000" b="1">
                <a:solidFill>
                  <a:schemeClr val="bg1"/>
                </a:solidFill>
              </a:rPr>
              <a:t>Flashlight</a:t>
            </a:r>
          </a:p>
        </p:txBody>
      </p:sp>
      <p:sp>
        <p:nvSpPr>
          <p:cNvPr id="3089" name="TextBox 35"/>
          <p:cNvSpPr txBox="1">
            <a:spLocks noChangeArrowheads="1"/>
          </p:cNvSpPr>
          <p:nvPr/>
        </p:nvSpPr>
        <p:spPr bwMode="auto">
          <a:xfrm>
            <a:off x="4516438" y="2849563"/>
            <a:ext cx="9334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1000" b="1">
                <a:solidFill>
                  <a:schemeClr val="bg1"/>
                </a:solidFill>
              </a:rPr>
              <a:t>Forgetfull</a:t>
            </a:r>
          </a:p>
        </p:txBody>
      </p:sp>
      <p:sp>
        <p:nvSpPr>
          <p:cNvPr id="37" name="Rounded Rectangle 36"/>
          <p:cNvSpPr/>
          <p:nvPr/>
        </p:nvSpPr>
        <p:spPr>
          <a:xfrm>
            <a:off x="1497168" y="3049089"/>
            <a:ext cx="914400" cy="868680"/>
          </a:xfrm>
          <a:prstGeom prst="roundRect">
            <a:avLst/>
          </a:prstGeom>
          <a:solidFill>
            <a:srgbClr val="FF9999"/>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endParaRPr lang="en-US"/>
          </a:p>
        </p:txBody>
      </p:sp>
      <p:sp>
        <p:nvSpPr>
          <p:cNvPr id="3093" name="TextBox 37"/>
          <p:cNvSpPr txBox="1">
            <a:spLocks noChangeArrowheads="1"/>
          </p:cNvSpPr>
          <p:nvPr/>
        </p:nvSpPr>
        <p:spPr bwMode="auto">
          <a:xfrm>
            <a:off x="1571625" y="3962400"/>
            <a:ext cx="8382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rPr>
              <a:t>Lie Detector</a:t>
            </a:r>
          </a:p>
        </p:txBody>
      </p:sp>
      <p:sp>
        <p:nvSpPr>
          <p:cNvPr id="41" name="Rounded Rectangle 40"/>
          <p:cNvSpPr/>
          <p:nvPr/>
        </p:nvSpPr>
        <p:spPr>
          <a:xfrm>
            <a:off x="2512868" y="3060964"/>
            <a:ext cx="914400" cy="868680"/>
          </a:xfrm>
          <a:prstGeom prst="roundRect">
            <a:avLst/>
          </a:prstGeom>
          <a:solidFill>
            <a:srgbClr val="F52BC0"/>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endParaRPr lang="en-US"/>
          </a:p>
        </p:txBody>
      </p:sp>
      <p:sp>
        <p:nvSpPr>
          <p:cNvPr id="3097" name="TextBox 41"/>
          <p:cNvSpPr txBox="1">
            <a:spLocks noChangeArrowheads="1"/>
          </p:cNvSpPr>
          <p:nvPr/>
        </p:nvSpPr>
        <p:spPr bwMode="auto">
          <a:xfrm>
            <a:off x="2547938" y="3951288"/>
            <a:ext cx="8382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rPr>
              <a:t>How To</a:t>
            </a:r>
          </a:p>
        </p:txBody>
      </p:sp>
      <p:sp>
        <p:nvSpPr>
          <p:cNvPr id="44" name="Rounded Rectangle 43"/>
          <p:cNvSpPr/>
          <p:nvPr/>
        </p:nvSpPr>
        <p:spPr>
          <a:xfrm>
            <a:off x="3488871" y="3049089"/>
            <a:ext cx="914400" cy="868680"/>
          </a:xfrm>
          <a:prstGeom prst="roundRect">
            <a:avLst/>
          </a:prstGeom>
          <a:solidFill>
            <a:srgbClr val="2DF336"/>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endParaRPr lang="en-US"/>
          </a:p>
        </p:txBody>
      </p:sp>
      <p:sp>
        <p:nvSpPr>
          <p:cNvPr id="3101" name="TextBox 44"/>
          <p:cNvSpPr txBox="1">
            <a:spLocks noChangeArrowheads="1"/>
          </p:cNvSpPr>
          <p:nvPr/>
        </p:nvSpPr>
        <p:spPr bwMode="auto">
          <a:xfrm>
            <a:off x="3524250" y="3938588"/>
            <a:ext cx="8382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rPr>
              <a:t>Fitting In</a:t>
            </a:r>
          </a:p>
        </p:txBody>
      </p:sp>
      <p:sp>
        <p:nvSpPr>
          <p:cNvPr id="47" name="Rounded Rectangle 46"/>
          <p:cNvSpPr/>
          <p:nvPr/>
        </p:nvSpPr>
        <p:spPr>
          <a:xfrm>
            <a:off x="4464874" y="3037214"/>
            <a:ext cx="914400" cy="868680"/>
          </a:xfrm>
          <a:prstGeom prst="roundRect">
            <a:avLst/>
          </a:prstGeom>
          <a:solidFill>
            <a:srgbClr val="66FFFF"/>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endParaRPr lang="en-US"/>
          </a:p>
        </p:txBody>
      </p:sp>
      <p:sp>
        <p:nvSpPr>
          <p:cNvPr id="3105" name="TextBox 47"/>
          <p:cNvSpPr txBox="1">
            <a:spLocks noChangeArrowheads="1"/>
          </p:cNvSpPr>
          <p:nvPr/>
        </p:nvSpPr>
        <p:spPr bwMode="auto">
          <a:xfrm>
            <a:off x="4498975" y="3927475"/>
            <a:ext cx="8382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rPr>
              <a:t>No Troubles</a:t>
            </a:r>
          </a:p>
        </p:txBody>
      </p:sp>
      <p:sp>
        <p:nvSpPr>
          <p:cNvPr id="50" name="Rounded Rectangle 49"/>
          <p:cNvSpPr/>
          <p:nvPr/>
        </p:nvSpPr>
        <p:spPr>
          <a:xfrm>
            <a:off x="1533400" y="4169482"/>
            <a:ext cx="914400" cy="868680"/>
          </a:xfrm>
          <a:prstGeom prst="roundRect">
            <a:avLst/>
          </a:prstGeom>
          <a:solidFill>
            <a:schemeClr val="bg1"/>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endParaRPr lang="en-US"/>
          </a:p>
        </p:txBody>
      </p:sp>
      <p:sp>
        <p:nvSpPr>
          <p:cNvPr id="3109" name="TextBox 50"/>
          <p:cNvSpPr txBox="1">
            <a:spLocks noChangeArrowheads="1"/>
          </p:cNvSpPr>
          <p:nvPr/>
        </p:nvSpPr>
        <p:spPr bwMode="auto">
          <a:xfrm>
            <a:off x="1568450" y="5059363"/>
            <a:ext cx="8382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rPr>
              <a:t>Snowmen</a:t>
            </a:r>
          </a:p>
        </p:txBody>
      </p:sp>
      <p:sp>
        <p:nvSpPr>
          <p:cNvPr id="53" name="Rounded Rectangle 52"/>
          <p:cNvSpPr/>
          <p:nvPr/>
        </p:nvSpPr>
        <p:spPr>
          <a:xfrm>
            <a:off x="2509403" y="4181357"/>
            <a:ext cx="914400" cy="868680"/>
          </a:xfrm>
          <a:prstGeom prst="roundRect">
            <a:avLst/>
          </a:prstGeom>
          <a:solidFill>
            <a:schemeClr val="accent1">
              <a:lumMod val="75000"/>
            </a:schemeClr>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endParaRPr lang="en-US"/>
          </a:p>
        </p:txBody>
      </p:sp>
      <p:sp>
        <p:nvSpPr>
          <p:cNvPr id="3113" name="TextBox 53"/>
          <p:cNvSpPr txBox="1">
            <a:spLocks noChangeArrowheads="1"/>
          </p:cNvSpPr>
          <p:nvPr/>
        </p:nvSpPr>
        <p:spPr bwMode="auto">
          <a:xfrm>
            <a:off x="2544763" y="5070475"/>
            <a:ext cx="83820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rPr>
              <a:t>Alarm</a:t>
            </a:r>
          </a:p>
        </p:txBody>
      </p:sp>
      <p:sp>
        <p:nvSpPr>
          <p:cNvPr id="56" name="Rounded Rectangle 55"/>
          <p:cNvSpPr/>
          <p:nvPr/>
        </p:nvSpPr>
        <p:spPr>
          <a:xfrm>
            <a:off x="3485406" y="4193232"/>
            <a:ext cx="914400" cy="868680"/>
          </a:xfrm>
          <a:prstGeom prst="roundRect">
            <a:avLst/>
          </a:prstGeom>
          <a:solidFill>
            <a:srgbClr val="C00000"/>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endParaRPr lang="en-US"/>
          </a:p>
        </p:txBody>
      </p:sp>
      <p:sp>
        <p:nvSpPr>
          <p:cNvPr id="3117" name="TextBox 56"/>
          <p:cNvSpPr txBox="1">
            <a:spLocks noChangeArrowheads="1"/>
          </p:cNvSpPr>
          <p:nvPr/>
        </p:nvSpPr>
        <p:spPr bwMode="auto">
          <a:xfrm>
            <a:off x="3519488" y="5083175"/>
            <a:ext cx="8382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rPr>
              <a:t>Name of app</a:t>
            </a:r>
          </a:p>
        </p:txBody>
      </p:sp>
      <p:sp>
        <p:nvSpPr>
          <p:cNvPr id="59" name="Rounded Rectangle 58"/>
          <p:cNvSpPr/>
          <p:nvPr/>
        </p:nvSpPr>
        <p:spPr>
          <a:xfrm>
            <a:off x="4461409" y="4205107"/>
            <a:ext cx="914400" cy="868680"/>
          </a:xfrm>
          <a:prstGeom prst="roundRect">
            <a:avLst/>
          </a:prstGeom>
          <a:solidFill>
            <a:srgbClr val="FF9900"/>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endParaRPr lang="en-US"/>
          </a:p>
        </p:txBody>
      </p:sp>
      <p:sp>
        <p:nvSpPr>
          <p:cNvPr id="3121" name="TextBox 59"/>
          <p:cNvSpPr txBox="1">
            <a:spLocks noChangeArrowheads="1"/>
          </p:cNvSpPr>
          <p:nvPr/>
        </p:nvSpPr>
        <p:spPr bwMode="auto">
          <a:xfrm>
            <a:off x="4495800" y="5094288"/>
            <a:ext cx="83820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rPr>
              <a:t>Name of app</a:t>
            </a:r>
          </a:p>
        </p:txBody>
      </p:sp>
      <p:sp>
        <p:nvSpPr>
          <p:cNvPr id="62" name="Rounded Rectangle 61"/>
          <p:cNvSpPr/>
          <p:nvPr/>
        </p:nvSpPr>
        <p:spPr>
          <a:xfrm>
            <a:off x="1557244" y="5278000"/>
            <a:ext cx="914400" cy="868680"/>
          </a:xfrm>
          <a:prstGeom prst="roundRect">
            <a:avLst/>
          </a:prstGeom>
          <a:solidFill>
            <a:schemeClr val="bg2">
              <a:lumMod val="50000"/>
            </a:schemeClr>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endParaRPr lang="en-US"/>
          </a:p>
        </p:txBody>
      </p:sp>
      <p:sp>
        <p:nvSpPr>
          <p:cNvPr id="3125" name="TextBox 62"/>
          <p:cNvSpPr txBox="1">
            <a:spLocks noChangeArrowheads="1"/>
          </p:cNvSpPr>
          <p:nvPr/>
        </p:nvSpPr>
        <p:spPr bwMode="auto">
          <a:xfrm>
            <a:off x="1606550" y="6157913"/>
            <a:ext cx="8382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rPr>
              <a:t>Name of app</a:t>
            </a:r>
          </a:p>
        </p:txBody>
      </p:sp>
      <p:sp>
        <p:nvSpPr>
          <p:cNvPr id="65" name="Rounded Rectangle 64"/>
          <p:cNvSpPr/>
          <p:nvPr/>
        </p:nvSpPr>
        <p:spPr>
          <a:xfrm>
            <a:off x="2552700" y="5278000"/>
            <a:ext cx="914400" cy="868680"/>
          </a:xfrm>
          <a:prstGeom prst="roundRect">
            <a:avLst/>
          </a:prstGeom>
          <a:solidFill>
            <a:srgbClr val="FF0000"/>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endParaRPr lang="en-US"/>
          </a:p>
        </p:txBody>
      </p:sp>
      <p:sp>
        <p:nvSpPr>
          <p:cNvPr id="3129" name="TextBox 65"/>
          <p:cNvSpPr txBox="1">
            <a:spLocks noChangeArrowheads="1"/>
          </p:cNvSpPr>
          <p:nvPr/>
        </p:nvSpPr>
        <p:spPr bwMode="auto">
          <a:xfrm>
            <a:off x="2587625" y="6167438"/>
            <a:ext cx="8382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rPr>
              <a:t>Name of app</a:t>
            </a:r>
          </a:p>
        </p:txBody>
      </p:sp>
      <p:sp>
        <p:nvSpPr>
          <p:cNvPr id="67" name="Rounded Rectangle 66"/>
          <p:cNvSpPr/>
          <p:nvPr/>
        </p:nvSpPr>
        <p:spPr>
          <a:xfrm>
            <a:off x="3537609" y="5288720"/>
            <a:ext cx="914400" cy="868680"/>
          </a:xfrm>
          <a:prstGeom prst="roundRect">
            <a:avLst/>
          </a:prstGeom>
          <a:solidFill>
            <a:srgbClr val="CC99FF"/>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endParaRPr lang="en-US"/>
          </a:p>
        </p:txBody>
      </p:sp>
      <p:sp>
        <p:nvSpPr>
          <p:cNvPr id="68" name="Rounded Rectangle 67"/>
          <p:cNvSpPr/>
          <p:nvPr/>
        </p:nvSpPr>
        <p:spPr>
          <a:xfrm>
            <a:off x="4522518" y="5299440"/>
            <a:ext cx="914400" cy="868680"/>
          </a:xfrm>
          <a:prstGeom prst="roundRect">
            <a:avLst/>
          </a:prstGeom>
          <a:solidFill>
            <a:srgbClr val="33CCCC"/>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endParaRPr lang="en-US"/>
          </a:p>
        </p:txBody>
      </p:sp>
      <p:sp>
        <p:nvSpPr>
          <p:cNvPr id="3136" name="TextBox 68"/>
          <p:cNvSpPr txBox="1">
            <a:spLocks noChangeArrowheads="1"/>
          </p:cNvSpPr>
          <p:nvPr/>
        </p:nvSpPr>
        <p:spPr bwMode="auto">
          <a:xfrm>
            <a:off x="3600450" y="6203950"/>
            <a:ext cx="83820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rPr>
              <a:t>Name of app</a:t>
            </a:r>
          </a:p>
        </p:txBody>
      </p:sp>
      <p:sp>
        <p:nvSpPr>
          <p:cNvPr id="3137" name="TextBox 69"/>
          <p:cNvSpPr txBox="1">
            <a:spLocks noChangeArrowheads="1"/>
          </p:cNvSpPr>
          <p:nvPr/>
        </p:nvSpPr>
        <p:spPr bwMode="auto">
          <a:xfrm>
            <a:off x="4611688" y="6205538"/>
            <a:ext cx="83820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rPr>
              <a:t>Name of app</a:t>
            </a:r>
          </a:p>
        </p:txBody>
      </p:sp>
      <p:graphicFrame>
        <p:nvGraphicFramePr>
          <p:cNvPr id="33" name="Table 32"/>
          <p:cNvGraphicFramePr>
            <a:graphicFrameLocks noGrp="1"/>
          </p:cNvGraphicFramePr>
          <p:nvPr/>
        </p:nvGraphicFramePr>
        <p:xfrm>
          <a:off x="-3429000" y="2708275"/>
          <a:ext cx="3276600" cy="2667000"/>
        </p:xfrm>
        <a:graphic>
          <a:graphicData uri="http://schemas.openxmlformats.org/drawingml/2006/table">
            <a:tbl>
              <a:tblPr firstRow="1" bandRow="1">
                <a:tableStyleId>{5C22544A-7EE6-4342-B048-85BDC9FD1C3A}</a:tableStyleId>
              </a:tblPr>
              <a:tblGrid>
                <a:gridCol w="819150"/>
                <a:gridCol w="819150"/>
                <a:gridCol w="819150"/>
                <a:gridCol w="819150"/>
              </a:tblGrid>
              <a:tr h="666750">
                <a:tc>
                  <a:txBody>
                    <a:bodyPr/>
                    <a:lstStyle/>
                    <a:p>
                      <a:pPr algn="ctr"/>
                      <a:r>
                        <a:rPr lang="en-US" sz="2800" dirty="0" smtClean="0"/>
                        <a:t>4</a:t>
                      </a:r>
                      <a:endParaRPr lang="en-US" sz="2800" dirty="0"/>
                    </a:p>
                  </a:txBody>
                  <a:tcPr/>
                </a:tc>
                <a:tc>
                  <a:txBody>
                    <a:bodyPr/>
                    <a:lstStyle/>
                    <a:p>
                      <a:pPr algn="ctr"/>
                      <a:r>
                        <a:rPr lang="en-US" sz="2800" dirty="0" smtClean="0"/>
                        <a:t>5</a:t>
                      </a:r>
                      <a:endParaRPr lang="en-US" sz="2800" dirty="0"/>
                    </a:p>
                  </a:txBody>
                  <a:tcPr/>
                </a:tc>
                <a:tc>
                  <a:txBody>
                    <a:bodyPr/>
                    <a:lstStyle/>
                    <a:p>
                      <a:pPr algn="ctr"/>
                      <a:r>
                        <a:rPr lang="en-US" sz="2800" dirty="0" smtClean="0"/>
                        <a:t>6</a:t>
                      </a:r>
                      <a:endParaRPr lang="en-US" sz="2800" dirty="0"/>
                    </a:p>
                  </a:txBody>
                  <a:tcPr/>
                </a:tc>
                <a:tc>
                  <a:txBody>
                    <a:bodyPr/>
                    <a:lstStyle/>
                    <a:p>
                      <a:pPr algn="ctr"/>
                      <a:r>
                        <a:rPr lang="en-US" sz="2800" dirty="0" smtClean="0"/>
                        <a:t>7</a:t>
                      </a:r>
                      <a:endParaRPr lang="en-US" sz="2800" dirty="0"/>
                    </a:p>
                  </a:txBody>
                  <a:tcPr/>
                </a:tc>
              </a:tr>
              <a:tr h="666750">
                <a:tc>
                  <a:txBody>
                    <a:bodyPr/>
                    <a:lstStyle/>
                    <a:p>
                      <a:pPr algn="ctr"/>
                      <a:r>
                        <a:rPr lang="en-US" sz="2800" dirty="0" smtClean="0"/>
                        <a:t>8</a:t>
                      </a:r>
                      <a:endParaRPr lang="en-US" sz="2800" dirty="0"/>
                    </a:p>
                  </a:txBody>
                  <a:tcPr/>
                </a:tc>
                <a:tc>
                  <a:txBody>
                    <a:bodyPr/>
                    <a:lstStyle/>
                    <a:p>
                      <a:pPr algn="ctr"/>
                      <a:r>
                        <a:rPr lang="en-US" sz="2800" dirty="0" smtClean="0"/>
                        <a:t>9</a:t>
                      </a:r>
                      <a:endParaRPr lang="en-US" sz="2800" dirty="0"/>
                    </a:p>
                  </a:txBody>
                  <a:tcPr/>
                </a:tc>
                <a:tc>
                  <a:txBody>
                    <a:bodyPr/>
                    <a:lstStyle/>
                    <a:p>
                      <a:pPr algn="ctr"/>
                      <a:r>
                        <a:rPr lang="en-US" sz="2800" dirty="0" smtClean="0"/>
                        <a:t>10</a:t>
                      </a:r>
                      <a:endParaRPr lang="en-US" sz="2800" dirty="0"/>
                    </a:p>
                  </a:txBody>
                  <a:tcPr/>
                </a:tc>
                <a:tc>
                  <a:txBody>
                    <a:bodyPr/>
                    <a:lstStyle/>
                    <a:p>
                      <a:pPr algn="ctr"/>
                      <a:r>
                        <a:rPr lang="en-US" sz="2800" dirty="0" smtClean="0"/>
                        <a:t>11</a:t>
                      </a:r>
                      <a:endParaRPr lang="en-US" sz="2800" dirty="0"/>
                    </a:p>
                  </a:txBody>
                  <a:tcPr/>
                </a:tc>
              </a:tr>
              <a:tr h="666750">
                <a:tc>
                  <a:txBody>
                    <a:bodyPr/>
                    <a:lstStyle/>
                    <a:p>
                      <a:pPr algn="ctr"/>
                      <a:r>
                        <a:rPr lang="en-US" sz="2800" dirty="0" smtClean="0"/>
                        <a:t>12</a:t>
                      </a:r>
                      <a:endParaRPr lang="en-US" sz="2800" dirty="0"/>
                    </a:p>
                  </a:txBody>
                  <a:tcPr/>
                </a:tc>
                <a:tc>
                  <a:txBody>
                    <a:bodyPr/>
                    <a:lstStyle/>
                    <a:p>
                      <a:pPr algn="ctr"/>
                      <a:r>
                        <a:rPr lang="en-US" sz="2800" dirty="0" smtClean="0"/>
                        <a:t>13</a:t>
                      </a:r>
                      <a:endParaRPr lang="en-US" sz="2800" dirty="0"/>
                    </a:p>
                  </a:txBody>
                  <a:tcPr/>
                </a:tc>
                <a:tc>
                  <a:txBody>
                    <a:bodyPr/>
                    <a:lstStyle/>
                    <a:p>
                      <a:pPr algn="ctr"/>
                      <a:r>
                        <a:rPr lang="en-US" sz="2800" dirty="0" smtClean="0"/>
                        <a:t>14</a:t>
                      </a:r>
                      <a:endParaRPr lang="en-US" sz="2800" dirty="0"/>
                    </a:p>
                  </a:txBody>
                  <a:tcPr/>
                </a:tc>
                <a:tc>
                  <a:txBody>
                    <a:bodyPr/>
                    <a:lstStyle/>
                    <a:p>
                      <a:pPr algn="ctr"/>
                      <a:r>
                        <a:rPr lang="en-US" sz="2800" dirty="0" smtClean="0"/>
                        <a:t>15</a:t>
                      </a:r>
                      <a:endParaRPr lang="en-US" sz="2800" dirty="0"/>
                    </a:p>
                  </a:txBody>
                  <a:tcPr/>
                </a:tc>
              </a:tr>
              <a:tr h="666750">
                <a:tc>
                  <a:txBody>
                    <a:bodyPr/>
                    <a:lstStyle/>
                    <a:p>
                      <a:pPr algn="ctr"/>
                      <a:r>
                        <a:rPr lang="en-US" sz="2800" dirty="0" smtClean="0"/>
                        <a:t>16</a:t>
                      </a:r>
                      <a:endParaRPr lang="en-US" sz="2800" dirty="0"/>
                    </a:p>
                  </a:txBody>
                  <a:tcPr/>
                </a:tc>
                <a:tc>
                  <a:txBody>
                    <a:bodyPr/>
                    <a:lstStyle/>
                    <a:p>
                      <a:pPr algn="ctr"/>
                      <a:r>
                        <a:rPr lang="en-US" sz="2800" dirty="0" smtClean="0"/>
                        <a:t>17</a:t>
                      </a:r>
                      <a:endParaRPr lang="en-US" sz="2800" dirty="0"/>
                    </a:p>
                  </a:txBody>
                  <a:tcPr/>
                </a:tc>
                <a:tc>
                  <a:txBody>
                    <a:bodyPr/>
                    <a:lstStyle/>
                    <a:p>
                      <a:pPr algn="ctr"/>
                      <a:r>
                        <a:rPr lang="en-US" sz="2800" dirty="0" smtClean="0"/>
                        <a:t>18</a:t>
                      </a:r>
                      <a:endParaRPr lang="en-US" sz="2800" dirty="0"/>
                    </a:p>
                  </a:txBody>
                  <a:tcPr/>
                </a:tc>
                <a:tc>
                  <a:txBody>
                    <a:bodyPr/>
                    <a:lstStyle/>
                    <a:p>
                      <a:pPr algn="ctr"/>
                      <a:r>
                        <a:rPr lang="en-US" sz="2800" dirty="0" smtClean="0"/>
                        <a:t>19</a:t>
                      </a:r>
                      <a:endParaRPr lang="en-US" sz="2800" dirty="0"/>
                    </a:p>
                  </a:txBody>
                  <a:tcPr/>
                </a:tc>
              </a:tr>
            </a:tbl>
          </a:graphicData>
        </a:graphic>
      </p:graphicFrame>
      <p:sp>
        <p:nvSpPr>
          <p:cNvPr id="3165" name="TextBox 38"/>
          <p:cNvSpPr txBox="1">
            <a:spLocks noChangeArrowheads="1"/>
          </p:cNvSpPr>
          <p:nvPr/>
        </p:nvSpPr>
        <p:spPr bwMode="auto">
          <a:xfrm>
            <a:off x="-3048000" y="654050"/>
            <a:ext cx="2514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a:t>Use the grid below to help you link your app. To create a link, right click, the hyperlink</a:t>
            </a:r>
          </a:p>
        </p:txBody>
      </p:sp>
      <p:sp>
        <p:nvSpPr>
          <p:cNvPr id="3166" name="TextBox 70"/>
          <p:cNvSpPr txBox="1">
            <a:spLocks noChangeArrowheads="1"/>
          </p:cNvSpPr>
          <p:nvPr/>
        </p:nvSpPr>
        <p:spPr bwMode="auto">
          <a:xfrm>
            <a:off x="7239000" y="1392238"/>
            <a:ext cx="2438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a:t>Change the color of your app button by right click, format shape</a:t>
            </a:r>
          </a:p>
        </p:txBody>
      </p:sp>
      <p:sp>
        <p:nvSpPr>
          <p:cNvPr id="3167" name="TextBox 37"/>
          <p:cNvSpPr txBox="1">
            <a:spLocks noChangeArrowheads="1"/>
          </p:cNvSpPr>
          <p:nvPr/>
        </p:nvSpPr>
        <p:spPr bwMode="auto">
          <a:xfrm>
            <a:off x="1600200" y="2819400"/>
            <a:ext cx="8382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900">
                <a:solidFill>
                  <a:schemeClr val="bg1"/>
                </a:solidFill>
              </a:rPr>
              <a:t> iSchool</a:t>
            </a:r>
          </a:p>
        </p:txBody>
      </p:sp>
      <p:pic>
        <p:nvPicPr>
          <p:cNvPr id="3168" name="Picture 98"/>
          <p:cNvPicPr>
            <a:picLocks noChangeAspect="1" noChangeArrowheads="1"/>
          </p:cNvPicPr>
          <p:nvPr/>
        </p:nvPicPr>
        <p:blipFill>
          <a:blip r:embed="rId3"/>
          <a:srcRect/>
          <a:stretch>
            <a:fillRect/>
          </a:stretch>
        </p:blipFill>
        <p:spPr bwMode="auto">
          <a:xfrm>
            <a:off x="1614488" y="2033588"/>
            <a:ext cx="765175" cy="763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3169" name="Picture 99"/>
          <p:cNvPicPr>
            <a:picLocks noChangeAspect="1" noChangeArrowheads="1"/>
          </p:cNvPicPr>
          <p:nvPr/>
        </p:nvPicPr>
        <p:blipFill>
          <a:blip r:embed="rId4"/>
          <a:srcRect/>
          <a:stretch>
            <a:fillRect/>
          </a:stretch>
        </p:blipFill>
        <p:spPr bwMode="auto">
          <a:xfrm>
            <a:off x="2613025" y="2028825"/>
            <a:ext cx="769938" cy="76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3170" name="Picture 100"/>
          <p:cNvPicPr>
            <a:picLocks noChangeAspect="1" noChangeArrowheads="1"/>
          </p:cNvPicPr>
          <p:nvPr/>
        </p:nvPicPr>
        <p:blipFill>
          <a:blip r:embed="rId5"/>
          <a:srcRect/>
          <a:stretch>
            <a:fillRect/>
          </a:stretch>
        </p:blipFill>
        <p:spPr bwMode="auto">
          <a:xfrm>
            <a:off x="3587750" y="2068513"/>
            <a:ext cx="711200" cy="71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3171" name="Picture 101"/>
          <p:cNvPicPr>
            <a:picLocks noChangeAspect="1" noChangeArrowheads="1"/>
          </p:cNvPicPr>
          <p:nvPr/>
        </p:nvPicPr>
        <p:blipFill>
          <a:blip r:embed="rId6"/>
          <a:srcRect/>
          <a:stretch>
            <a:fillRect/>
          </a:stretch>
        </p:blipFill>
        <p:spPr bwMode="auto">
          <a:xfrm>
            <a:off x="4649788" y="1987550"/>
            <a:ext cx="606425" cy="83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3172" name="Picture 102"/>
          <p:cNvPicPr>
            <a:picLocks noChangeAspect="1" noChangeArrowheads="1"/>
          </p:cNvPicPr>
          <p:nvPr/>
        </p:nvPicPr>
        <p:blipFill>
          <a:blip r:embed="rId7"/>
          <a:srcRect/>
          <a:stretch>
            <a:fillRect/>
          </a:stretch>
        </p:blipFill>
        <p:spPr bwMode="auto">
          <a:xfrm>
            <a:off x="1511300" y="3198813"/>
            <a:ext cx="890588" cy="593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3173" name="Picture 103"/>
          <p:cNvPicPr>
            <a:picLocks noChangeAspect="1" noChangeArrowheads="1"/>
          </p:cNvPicPr>
          <p:nvPr/>
        </p:nvPicPr>
        <p:blipFill>
          <a:blip r:embed="rId8"/>
          <a:srcRect/>
          <a:stretch>
            <a:fillRect/>
          </a:stretch>
        </p:blipFill>
        <p:spPr bwMode="auto">
          <a:xfrm>
            <a:off x="2576513" y="3116263"/>
            <a:ext cx="762000" cy="77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3174" name="Picture 104"/>
          <p:cNvPicPr>
            <a:picLocks noChangeAspect="1" noChangeArrowheads="1"/>
          </p:cNvPicPr>
          <p:nvPr/>
        </p:nvPicPr>
        <p:blipFill>
          <a:blip r:embed="rId9"/>
          <a:srcRect/>
          <a:stretch>
            <a:fillRect/>
          </a:stretch>
        </p:blipFill>
        <p:spPr bwMode="auto">
          <a:xfrm>
            <a:off x="3576638" y="3143250"/>
            <a:ext cx="771525" cy="65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3175" name="Picture 105"/>
          <p:cNvPicPr>
            <a:picLocks noChangeAspect="1" noChangeArrowheads="1"/>
          </p:cNvPicPr>
          <p:nvPr/>
        </p:nvPicPr>
        <p:blipFill>
          <a:blip r:embed="rId10"/>
          <a:srcRect/>
          <a:stretch>
            <a:fillRect/>
          </a:stretch>
        </p:blipFill>
        <p:spPr bwMode="auto">
          <a:xfrm>
            <a:off x="4498975" y="3143250"/>
            <a:ext cx="852488"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3176" name="Picture 106"/>
          <p:cNvPicPr>
            <a:picLocks noChangeAspect="1" noChangeArrowheads="1"/>
          </p:cNvPicPr>
          <p:nvPr/>
        </p:nvPicPr>
        <p:blipFill>
          <a:blip r:embed="rId11"/>
          <a:srcRect/>
          <a:stretch>
            <a:fillRect/>
          </a:stretch>
        </p:blipFill>
        <p:spPr bwMode="auto">
          <a:xfrm>
            <a:off x="1601788" y="4205288"/>
            <a:ext cx="781050" cy="779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3177" name="Picture 107"/>
          <p:cNvPicPr>
            <a:picLocks noChangeAspect="1" noChangeArrowheads="1"/>
          </p:cNvPicPr>
          <p:nvPr/>
        </p:nvPicPr>
        <p:blipFill>
          <a:blip r:embed="rId12"/>
          <a:srcRect/>
          <a:stretch>
            <a:fillRect/>
          </a:stretch>
        </p:blipFill>
        <p:spPr bwMode="auto">
          <a:xfrm>
            <a:off x="2589213" y="4237038"/>
            <a:ext cx="765175" cy="71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endParaRPr lang="en-US" smtClean="0"/>
          </a:p>
        </p:txBody>
      </p:sp>
      <p:sp>
        <p:nvSpPr>
          <p:cNvPr id="8" name="Rounded Rectangle 7"/>
          <p:cNvSpPr/>
          <p:nvPr/>
        </p:nvSpPr>
        <p:spPr>
          <a:xfrm>
            <a:off x="514350" y="2719756"/>
            <a:ext cx="1200150" cy="1318844"/>
          </a:xfrm>
          <a:prstGeom prst="roundRect">
            <a:avLst/>
          </a:prstGeom>
          <a:solidFill>
            <a:schemeClr val="bg2"/>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endParaRPr lang="en-US"/>
          </a:p>
        </p:txBody>
      </p:sp>
      <p:pic>
        <p:nvPicPr>
          <p:cNvPr id="4102" name="Picture 26" descr="C:\Users\e199601219\AppData\Local\Microsoft\Windows\Temporary Internet Files\Content.IE5\86O3QSCI\MC900278848[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9125" y="2833688"/>
            <a:ext cx="1095375"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103" name="Group 4"/>
          <p:cNvGrpSpPr>
            <a:grpSpLocks/>
          </p:cNvGrpSpPr>
          <p:nvPr/>
        </p:nvGrpSpPr>
        <p:grpSpPr bwMode="auto">
          <a:xfrm>
            <a:off x="304800" y="203200"/>
            <a:ext cx="6324600" cy="5359400"/>
            <a:chOff x="304800" y="203200"/>
            <a:chExt cx="6324600" cy="5413829"/>
          </a:xfrm>
        </p:grpSpPr>
        <p:grpSp>
          <p:nvGrpSpPr>
            <p:cNvPr id="4109" name="Group 2"/>
            <p:cNvGrpSpPr>
              <a:grpSpLocks/>
            </p:cNvGrpSpPr>
            <p:nvPr/>
          </p:nvGrpSpPr>
          <p:grpSpPr bwMode="auto">
            <a:xfrm>
              <a:off x="304800" y="203200"/>
              <a:ext cx="6324600" cy="5413829"/>
              <a:chOff x="304800" y="203200"/>
              <a:chExt cx="6324600" cy="5413829"/>
            </a:xfrm>
          </p:grpSpPr>
          <p:grpSp>
            <p:nvGrpSpPr>
              <p:cNvPr id="4111" name="Group 1"/>
              <p:cNvGrpSpPr>
                <a:grpSpLocks/>
              </p:cNvGrpSpPr>
              <p:nvPr/>
            </p:nvGrpSpPr>
            <p:grpSpPr bwMode="auto">
              <a:xfrm>
                <a:off x="304800" y="203200"/>
                <a:ext cx="6324600" cy="5413829"/>
                <a:chOff x="304800" y="203200"/>
                <a:chExt cx="6324600" cy="5413829"/>
              </a:xfrm>
            </p:grpSpPr>
            <p:pic>
              <p:nvPicPr>
                <p:cNvPr id="4113" name="Picture 4"/>
                <p:cNvPicPr>
                  <a:picLocks noChangeAspect="1" noChangeArrowheads="1"/>
                </p:cNvPicPr>
                <p:nvPr/>
              </p:nvPicPr>
              <p:blipFill>
                <a:blip r:embed="rId4">
                  <a:extLst>
                    <a:ext uri="{28A0092B-C50C-407E-A947-70E740481C1C}">
                      <a14:useLocalDpi xmlns:a14="http://schemas.microsoft.com/office/drawing/2010/main" val="0"/>
                    </a:ext>
                  </a:extLst>
                </a:blip>
                <a:srcRect l="14999" t="22000" r="15833" b="16220"/>
                <a:stretch>
                  <a:fillRect/>
                </a:stretch>
              </p:blipFill>
              <p:spPr bwMode="auto">
                <a:xfrm>
                  <a:off x="304800" y="203200"/>
                  <a:ext cx="6324600" cy="5413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14" name="TextBox 10"/>
                <p:cNvSpPr txBox="1">
                  <a:spLocks noChangeArrowheads="1"/>
                </p:cNvSpPr>
                <p:nvPr/>
              </p:nvSpPr>
              <p:spPr bwMode="auto">
                <a:xfrm>
                  <a:off x="398649" y="1624073"/>
                  <a:ext cx="4971210" cy="46631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2400" b="1"/>
                    <a:t>iSchool</a:t>
                  </a:r>
                </a:p>
              </p:txBody>
            </p:sp>
          </p:grpSp>
          <p:sp>
            <p:nvSpPr>
              <p:cNvPr id="4112" name="TextBox 11"/>
              <p:cNvSpPr txBox="1">
                <a:spLocks noChangeArrowheads="1"/>
              </p:cNvSpPr>
              <p:nvPr/>
            </p:nvSpPr>
            <p:spPr bwMode="auto">
              <a:xfrm>
                <a:off x="1905000" y="2682842"/>
                <a:ext cx="4425763" cy="23315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a:t>iSchool is an app that lets you learn at the rate you want to.  If your class is moving at to slow of a pace then you can use this to learn what you want.  Scout entered school and was really bored because she already knew everything the teacher was teaching.  This app would have helped her to go ahead and learn at the pace she wanted to.</a:t>
                </a:r>
              </a:p>
            </p:txBody>
          </p:sp>
        </p:grpSp>
        <p:sp>
          <p:nvSpPr>
            <p:cNvPr id="4" name="Rounded Rectangle 3"/>
            <p:cNvSpPr/>
            <p:nvPr/>
          </p:nvSpPr>
          <p:spPr>
            <a:xfrm>
              <a:off x="514350" y="2719284"/>
              <a:ext cx="1314450" cy="185218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dirty="0">
                <a:solidFill>
                  <a:schemeClr val="tx1"/>
                </a:solidFill>
              </a:endParaRPr>
            </a:p>
          </p:txBody>
        </p:sp>
      </p:grpSp>
      <p:sp>
        <p:nvSpPr>
          <p:cNvPr id="12" name="Rounded Rectangle 11"/>
          <p:cNvSpPr/>
          <p:nvPr/>
        </p:nvSpPr>
        <p:spPr>
          <a:xfrm>
            <a:off x="5369859" y="1444736"/>
            <a:ext cx="1066800" cy="648142"/>
          </a:xfrm>
          <a:prstGeom prst="roundRect">
            <a:avLst/>
          </a:prstGeom>
          <a:solidFill>
            <a:srgbClr val="FF0000"/>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r>
              <a:rPr lang="en-US" sz="2000" b="1" dirty="0">
                <a:hlinkClick r:id="rId5" action="ppaction://hlinksldjump"/>
              </a:rPr>
              <a:t>Home</a:t>
            </a:r>
            <a:endParaRPr lang="en-US" sz="2000" b="1" dirty="0"/>
          </a:p>
        </p:txBody>
      </p:sp>
      <p:sp>
        <p:nvSpPr>
          <p:cNvPr id="2" name="Rectangle 1"/>
          <p:cNvSpPr/>
          <p:nvPr/>
        </p:nvSpPr>
        <p:spPr>
          <a:xfrm>
            <a:off x="-990600" y="3622675"/>
            <a:ext cx="82550" cy="1603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4108" name="Picture 18"/>
          <p:cNvPicPr>
            <a:picLocks noChangeAspect="1" noChangeArrowheads="1"/>
          </p:cNvPicPr>
          <p:nvPr/>
        </p:nvPicPr>
        <p:blipFill>
          <a:blip r:embed="rId6"/>
          <a:srcRect/>
          <a:stretch>
            <a:fillRect/>
          </a:stretch>
        </p:blipFill>
        <p:spPr bwMode="auto">
          <a:xfrm>
            <a:off x="428625" y="2833688"/>
            <a:ext cx="1371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endParaRPr lang="en-US" smtClean="0"/>
          </a:p>
        </p:txBody>
      </p:sp>
      <p:sp>
        <p:nvSpPr>
          <p:cNvPr id="8" name="Rounded Rectangle 7"/>
          <p:cNvSpPr/>
          <p:nvPr/>
        </p:nvSpPr>
        <p:spPr>
          <a:xfrm>
            <a:off x="514350" y="2719756"/>
            <a:ext cx="1200150" cy="1318844"/>
          </a:xfrm>
          <a:prstGeom prst="roundRect">
            <a:avLst/>
          </a:prstGeom>
          <a:solidFill>
            <a:schemeClr val="bg2"/>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endParaRPr lang="en-US"/>
          </a:p>
        </p:txBody>
      </p:sp>
      <p:pic>
        <p:nvPicPr>
          <p:cNvPr id="5126" name="Picture 26" descr="C:\Users\e199601219\AppData\Local\Microsoft\Windows\Temporary Internet Files\Content.IE5\86O3QSCI\MC900278848[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9125" y="2833688"/>
            <a:ext cx="1095375"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127" name="Group 4"/>
          <p:cNvGrpSpPr>
            <a:grpSpLocks/>
          </p:cNvGrpSpPr>
          <p:nvPr/>
        </p:nvGrpSpPr>
        <p:grpSpPr bwMode="auto">
          <a:xfrm>
            <a:off x="304800" y="203200"/>
            <a:ext cx="6324600" cy="6589713"/>
            <a:chOff x="304800" y="203200"/>
            <a:chExt cx="6324600" cy="6472471"/>
          </a:xfrm>
        </p:grpSpPr>
        <p:grpSp>
          <p:nvGrpSpPr>
            <p:cNvPr id="5133" name="Group 2"/>
            <p:cNvGrpSpPr>
              <a:grpSpLocks/>
            </p:cNvGrpSpPr>
            <p:nvPr/>
          </p:nvGrpSpPr>
          <p:grpSpPr bwMode="auto">
            <a:xfrm>
              <a:off x="304800" y="203200"/>
              <a:ext cx="6324600" cy="6472471"/>
              <a:chOff x="304800" y="203200"/>
              <a:chExt cx="6324600" cy="6472471"/>
            </a:xfrm>
          </p:grpSpPr>
          <p:grpSp>
            <p:nvGrpSpPr>
              <p:cNvPr id="5135" name="Group 1"/>
              <p:cNvGrpSpPr>
                <a:grpSpLocks/>
              </p:cNvGrpSpPr>
              <p:nvPr/>
            </p:nvGrpSpPr>
            <p:grpSpPr bwMode="auto">
              <a:xfrm>
                <a:off x="304800" y="203200"/>
                <a:ext cx="6324600" cy="5413829"/>
                <a:chOff x="304800" y="203200"/>
                <a:chExt cx="6324600" cy="5413829"/>
              </a:xfrm>
            </p:grpSpPr>
            <p:pic>
              <p:nvPicPr>
                <p:cNvPr id="5137" name="Picture 4"/>
                <p:cNvPicPr>
                  <a:picLocks noChangeAspect="1" noChangeArrowheads="1"/>
                </p:cNvPicPr>
                <p:nvPr/>
              </p:nvPicPr>
              <p:blipFill>
                <a:blip r:embed="rId4">
                  <a:extLst>
                    <a:ext uri="{28A0092B-C50C-407E-A947-70E740481C1C}">
                      <a14:useLocalDpi xmlns:a14="http://schemas.microsoft.com/office/drawing/2010/main" val="0"/>
                    </a:ext>
                  </a:extLst>
                </a:blip>
                <a:srcRect l="14999" t="22000" r="15833" b="16220"/>
                <a:stretch>
                  <a:fillRect/>
                </a:stretch>
              </p:blipFill>
              <p:spPr bwMode="auto">
                <a:xfrm>
                  <a:off x="304800" y="203200"/>
                  <a:ext cx="6324600" cy="5413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8" name="TextBox 10"/>
                <p:cNvSpPr txBox="1">
                  <a:spLocks noChangeArrowheads="1"/>
                </p:cNvSpPr>
                <p:nvPr/>
              </p:nvSpPr>
              <p:spPr bwMode="auto">
                <a:xfrm>
                  <a:off x="398649" y="1624073"/>
                  <a:ext cx="4971210" cy="46631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2400" b="1"/>
                    <a:t>Mind Reader</a:t>
                  </a:r>
                </a:p>
              </p:txBody>
            </p:sp>
          </p:grpSp>
          <p:sp>
            <p:nvSpPr>
              <p:cNvPr id="5136" name="TextBox 11"/>
              <p:cNvSpPr txBox="1">
                <a:spLocks noChangeArrowheads="1"/>
              </p:cNvSpPr>
              <p:nvPr/>
            </p:nvSpPr>
            <p:spPr bwMode="auto">
              <a:xfrm>
                <a:off x="1943100" y="3048000"/>
                <a:ext cx="4457700" cy="362767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a:t>Mind reader is an app that tells the personality and feelings of a desired person.  It tells you if they are mean, nice, funny etc. and also tells you if they are happy, sad, excited etc.  If scout had used this app she would have been able to tell from the beginning if Boo Radley was crazy or if he was actually nice.  Some of the things that happened to her would not of had to happen if she had been using this app.</a:t>
                </a:r>
              </a:p>
              <a:p>
                <a:pPr eaLnBrk="1" hangingPunct="1"/>
                <a:endParaRPr lang="en-US"/>
              </a:p>
              <a:p>
                <a:pPr eaLnBrk="1" hangingPunct="1"/>
                <a:endParaRPr lang="en-US"/>
              </a:p>
              <a:p>
                <a:pPr eaLnBrk="1" hangingPunct="1"/>
                <a:endParaRPr lang="en-US"/>
              </a:p>
            </p:txBody>
          </p:sp>
        </p:grpSp>
        <p:sp>
          <p:nvSpPr>
            <p:cNvPr id="4" name="Rounded Rectangle 3"/>
            <p:cNvSpPr/>
            <p:nvPr/>
          </p:nvSpPr>
          <p:spPr>
            <a:xfrm>
              <a:off x="514350" y="2718280"/>
              <a:ext cx="1314450" cy="185239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dirty="0">
                <a:solidFill>
                  <a:schemeClr val="tx1"/>
                </a:solidFill>
              </a:endParaRPr>
            </a:p>
          </p:txBody>
        </p:sp>
      </p:grpSp>
      <p:sp>
        <p:nvSpPr>
          <p:cNvPr id="12" name="Rounded Rectangle 11"/>
          <p:cNvSpPr/>
          <p:nvPr/>
        </p:nvSpPr>
        <p:spPr>
          <a:xfrm>
            <a:off x="5369859" y="1444736"/>
            <a:ext cx="1066800" cy="648142"/>
          </a:xfrm>
          <a:prstGeom prst="roundRect">
            <a:avLst/>
          </a:prstGeom>
          <a:solidFill>
            <a:srgbClr val="FF0000"/>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r>
              <a:rPr lang="en-US" sz="2000" b="1" dirty="0">
                <a:hlinkClick r:id="rId5" action="ppaction://hlinksldjump"/>
              </a:rPr>
              <a:t>Home</a:t>
            </a:r>
            <a:endParaRPr lang="en-US" sz="2000" b="1" dirty="0"/>
          </a:p>
        </p:txBody>
      </p:sp>
      <p:sp>
        <p:nvSpPr>
          <p:cNvPr id="2" name="Rectangle 1"/>
          <p:cNvSpPr/>
          <p:nvPr/>
        </p:nvSpPr>
        <p:spPr>
          <a:xfrm>
            <a:off x="-990600" y="3622675"/>
            <a:ext cx="82550" cy="1603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4" name="Picture 99"/>
          <p:cNvPicPr>
            <a:picLocks noChangeAspect="1" noChangeArrowheads="1"/>
          </p:cNvPicPr>
          <p:nvPr/>
        </p:nvPicPr>
        <p:blipFill>
          <a:blip r:embed="rId6"/>
          <a:srcRect/>
          <a:stretch>
            <a:fillRect/>
          </a:stretch>
        </p:blipFill>
        <p:spPr bwMode="auto">
          <a:xfrm>
            <a:off x="457200" y="2895600"/>
            <a:ext cx="1295400" cy="129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endParaRPr lang="en-US" smtClean="0"/>
          </a:p>
        </p:txBody>
      </p:sp>
      <p:sp>
        <p:nvSpPr>
          <p:cNvPr id="8" name="Rounded Rectangle 7"/>
          <p:cNvSpPr/>
          <p:nvPr/>
        </p:nvSpPr>
        <p:spPr>
          <a:xfrm>
            <a:off x="514350" y="2719756"/>
            <a:ext cx="1200150" cy="1318844"/>
          </a:xfrm>
          <a:prstGeom prst="roundRect">
            <a:avLst/>
          </a:prstGeom>
          <a:solidFill>
            <a:schemeClr val="bg2"/>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endParaRPr lang="en-US"/>
          </a:p>
        </p:txBody>
      </p:sp>
      <p:pic>
        <p:nvPicPr>
          <p:cNvPr id="6150" name="Picture 26" descr="C:\Users\e199601219\AppData\Local\Microsoft\Windows\Temporary Internet Files\Content.IE5\86O3QSCI\MC900278848[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9125" y="2833688"/>
            <a:ext cx="1095375"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151" name="Group 4"/>
          <p:cNvGrpSpPr>
            <a:grpSpLocks/>
          </p:cNvGrpSpPr>
          <p:nvPr/>
        </p:nvGrpSpPr>
        <p:grpSpPr bwMode="auto">
          <a:xfrm>
            <a:off x="304800" y="203200"/>
            <a:ext cx="6324600" cy="7618413"/>
            <a:chOff x="304800" y="203200"/>
            <a:chExt cx="6324600" cy="7693437"/>
          </a:xfrm>
        </p:grpSpPr>
        <p:grpSp>
          <p:nvGrpSpPr>
            <p:cNvPr id="6157" name="Group 2"/>
            <p:cNvGrpSpPr>
              <a:grpSpLocks/>
            </p:cNvGrpSpPr>
            <p:nvPr/>
          </p:nvGrpSpPr>
          <p:grpSpPr bwMode="auto">
            <a:xfrm>
              <a:off x="304800" y="203200"/>
              <a:ext cx="6324600" cy="7693437"/>
              <a:chOff x="304800" y="203200"/>
              <a:chExt cx="6324600" cy="7693437"/>
            </a:xfrm>
          </p:grpSpPr>
          <p:grpSp>
            <p:nvGrpSpPr>
              <p:cNvPr id="6159" name="Group 1"/>
              <p:cNvGrpSpPr>
                <a:grpSpLocks/>
              </p:cNvGrpSpPr>
              <p:nvPr/>
            </p:nvGrpSpPr>
            <p:grpSpPr bwMode="auto">
              <a:xfrm>
                <a:off x="304800" y="203200"/>
                <a:ext cx="6324600" cy="5413829"/>
                <a:chOff x="304800" y="203200"/>
                <a:chExt cx="6324600" cy="5413829"/>
              </a:xfrm>
            </p:grpSpPr>
            <p:pic>
              <p:nvPicPr>
                <p:cNvPr id="6161" name="Picture 4"/>
                <p:cNvPicPr>
                  <a:picLocks noChangeAspect="1" noChangeArrowheads="1"/>
                </p:cNvPicPr>
                <p:nvPr/>
              </p:nvPicPr>
              <p:blipFill>
                <a:blip r:embed="rId4">
                  <a:extLst>
                    <a:ext uri="{28A0092B-C50C-407E-A947-70E740481C1C}">
                      <a14:useLocalDpi xmlns:a14="http://schemas.microsoft.com/office/drawing/2010/main" val="0"/>
                    </a:ext>
                  </a:extLst>
                </a:blip>
                <a:srcRect l="14999" t="22000" r="15833" b="16220"/>
                <a:stretch>
                  <a:fillRect/>
                </a:stretch>
              </p:blipFill>
              <p:spPr bwMode="auto">
                <a:xfrm>
                  <a:off x="304800" y="203200"/>
                  <a:ext cx="6324600" cy="5413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62" name="TextBox 10"/>
                <p:cNvSpPr txBox="1">
                  <a:spLocks noChangeArrowheads="1"/>
                </p:cNvSpPr>
                <p:nvPr/>
              </p:nvSpPr>
              <p:spPr bwMode="auto">
                <a:xfrm>
                  <a:off x="398649" y="1624073"/>
                  <a:ext cx="4971210" cy="46631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2400" b="1"/>
                    <a:t>Flashlight</a:t>
                  </a:r>
                </a:p>
              </p:txBody>
            </p:sp>
          </p:grpSp>
          <p:sp>
            <p:nvSpPr>
              <p:cNvPr id="6160" name="TextBox 11"/>
              <p:cNvSpPr txBox="1">
                <a:spLocks noChangeArrowheads="1"/>
              </p:cNvSpPr>
              <p:nvPr/>
            </p:nvSpPr>
            <p:spPr bwMode="auto">
              <a:xfrm>
                <a:off x="1943100" y="3048000"/>
                <a:ext cx="4457700" cy="48486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a:t>Flashlight is an app that brightens an area up to a certain distance.  This app would have been very useful to Scout a few times.  She could have used it when they were running away from Boo Radley’s house.  She could have used it to see better in front of them while trying to get away from Mr. Radley.  Another time it would been useful is when Mr. Ewell was following them on the way back from the play Scout was in.  Scout could have used it to see who was there when they first heard the noise and they would have been able to get away before anything happened.</a:t>
                </a:r>
              </a:p>
              <a:p>
                <a:pPr eaLnBrk="1" hangingPunct="1"/>
                <a:endParaRPr lang="en-US"/>
              </a:p>
              <a:p>
                <a:pPr eaLnBrk="1" hangingPunct="1"/>
                <a:endParaRPr lang="en-US"/>
              </a:p>
              <a:p>
                <a:pPr eaLnBrk="1" hangingPunct="1"/>
                <a:endParaRPr lang="en-US"/>
              </a:p>
            </p:txBody>
          </p:sp>
        </p:grpSp>
        <p:sp>
          <p:nvSpPr>
            <p:cNvPr id="4" name="Rounded Rectangle 3"/>
            <p:cNvSpPr/>
            <p:nvPr/>
          </p:nvSpPr>
          <p:spPr>
            <a:xfrm>
              <a:off x="514350" y="2718517"/>
              <a:ext cx="1314450" cy="185161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dirty="0">
                <a:solidFill>
                  <a:schemeClr val="tx1"/>
                </a:solidFill>
              </a:endParaRPr>
            </a:p>
          </p:txBody>
        </p:sp>
      </p:grpSp>
      <p:sp>
        <p:nvSpPr>
          <p:cNvPr id="12" name="Rounded Rectangle 11"/>
          <p:cNvSpPr/>
          <p:nvPr/>
        </p:nvSpPr>
        <p:spPr>
          <a:xfrm>
            <a:off x="5369859" y="1444736"/>
            <a:ext cx="1066800" cy="648142"/>
          </a:xfrm>
          <a:prstGeom prst="roundRect">
            <a:avLst/>
          </a:prstGeom>
          <a:solidFill>
            <a:srgbClr val="FF0000"/>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r>
              <a:rPr lang="en-US" sz="2000" b="1" dirty="0">
                <a:hlinkClick r:id="rId5" action="ppaction://hlinksldjump"/>
              </a:rPr>
              <a:t>Home</a:t>
            </a:r>
            <a:endParaRPr lang="en-US" sz="2000" b="1" dirty="0"/>
          </a:p>
        </p:txBody>
      </p:sp>
      <p:sp>
        <p:nvSpPr>
          <p:cNvPr id="2" name="Rectangle 1"/>
          <p:cNvSpPr/>
          <p:nvPr/>
        </p:nvSpPr>
        <p:spPr>
          <a:xfrm>
            <a:off x="-990600" y="3622675"/>
            <a:ext cx="82550" cy="1603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4" name="Picture 100"/>
          <p:cNvPicPr>
            <a:picLocks noChangeAspect="1" noChangeArrowheads="1"/>
          </p:cNvPicPr>
          <p:nvPr/>
        </p:nvPicPr>
        <p:blipFill>
          <a:blip r:embed="rId6"/>
          <a:srcRect/>
          <a:stretch>
            <a:fillRect/>
          </a:stretch>
        </p:blipFill>
        <p:spPr bwMode="auto">
          <a:xfrm>
            <a:off x="304800" y="2743200"/>
            <a:ext cx="14478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endParaRPr lang="en-US" smtClean="0"/>
          </a:p>
        </p:txBody>
      </p:sp>
      <p:sp>
        <p:nvSpPr>
          <p:cNvPr id="8" name="Rounded Rectangle 7"/>
          <p:cNvSpPr/>
          <p:nvPr/>
        </p:nvSpPr>
        <p:spPr>
          <a:xfrm>
            <a:off x="514350" y="2719756"/>
            <a:ext cx="1200150" cy="1318844"/>
          </a:xfrm>
          <a:prstGeom prst="roundRect">
            <a:avLst/>
          </a:prstGeom>
          <a:solidFill>
            <a:schemeClr val="bg2"/>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endParaRPr lang="en-US"/>
          </a:p>
        </p:txBody>
      </p:sp>
      <p:pic>
        <p:nvPicPr>
          <p:cNvPr id="7174" name="Picture 26" descr="C:\Users\e199601219\AppData\Local\Microsoft\Windows\Temporary Internet Files\Content.IE5\86O3QSCI\MC900278848[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9125" y="2833688"/>
            <a:ext cx="1095375"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175" name="Group 4"/>
          <p:cNvGrpSpPr>
            <a:grpSpLocks/>
          </p:cNvGrpSpPr>
          <p:nvPr/>
        </p:nvGrpSpPr>
        <p:grpSpPr bwMode="auto">
          <a:xfrm>
            <a:off x="304800" y="203200"/>
            <a:ext cx="6324600" cy="6510338"/>
            <a:chOff x="304800" y="203200"/>
            <a:chExt cx="6324600" cy="6574522"/>
          </a:xfrm>
        </p:grpSpPr>
        <p:grpSp>
          <p:nvGrpSpPr>
            <p:cNvPr id="7181" name="Group 2"/>
            <p:cNvGrpSpPr>
              <a:grpSpLocks/>
            </p:cNvGrpSpPr>
            <p:nvPr/>
          </p:nvGrpSpPr>
          <p:grpSpPr bwMode="auto">
            <a:xfrm>
              <a:off x="304800" y="203200"/>
              <a:ext cx="6324600" cy="6574522"/>
              <a:chOff x="304800" y="203200"/>
              <a:chExt cx="6324600" cy="6574522"/>
            </a:xfrm>
          </p:grpSpPr>
          <p:grpSp>
            <p:nvGrpSpPr>
              <p:cNvPr id="7183" name="Group 1"/>
              <p:cNvGrpSpPr>
                <a:grpSpLocks/>
              </p:cNvGrpSpPr>
              <p:nvPr/>
            </p:nvGrpSpPr>
            <p:grpSpPr bwMode="auto">
              <a:xfrm>
                <a:off x="304800" y="203200"/>
                <a:ext cx="6324600" cy="5413829"/>
                <a:chOff x="304800" y="203200"/>
                <a:chExt cx="6324600" cy="5413829"/>
              </a:xfrm>
            </p:grpSpPr>
            <p:pic>
              <p:nvPicPr>
                <p:cNvPr id="7185" name="Picture 4"/>
                <p:cNvPicPr>
                  <a:picLocks noChangeAspect="1" noChangeArrowheads="1"/>
                </p:cNvPicPr>
                <p:nvPr/>
              </p:nvPicPr>
              <p:blipFill>
                <a:blip r:embed="rId4">
                  <a:extLst>
                    <a:ext uri="{28A0092B-C50C-407E-A947-70E740481C1C}">
                      <a14:useLocalDpi xmlns:a14="http://schemas.microsoft.com/office/drawing/2010/main" val="0"/>
                    </a:ext>
                  </a:extLst>
                </a:blip>
                <a:srcRect l="14999" t="22000" r="15833" b="16220"/>
                <a:stretch>
                  <a:fillRect/>
                </a:stretch>
              </p:blipFill>
              <p:spPr bwMode="auto">
                <a:xfrm>
                  <a:off x="304800" y="203200"/>
                  <a:ext cx="6324600" cy="5413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6" name="TextBox 10"/>
                <p:cNvSpPr txBox="1">
                  <a:spLocks noChangeArrowheads="1"/>
                </p:cNvSpPr>
                <p:nvPr/>
              </p:nvSpPr>
              <p:spPr bwMode="auto">
                <a:xfrm>
                  <a:off x="398649" y="1624073"/>
                  <a:ext cx="4971210" cy="46631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2400" b="1"/>
                    <a:t>Forgetful</a:t>
                  </a:r>
                </a:p>
              </p:txBody>
            </p:sp>
          </p:grpSp>
          <p:sp>
            <p:nvSpPr>
              <p:cNvPr id="7184" name="TextBox 11"/>
              <p:cNvSpPr txBox="1">
                <a:spLocks noChangeArrowheads="1"/>
              </p:cNvSpPr>
              <p:nvPr/>
            </p:nvSpPr>
            <p:spPr bwMode="auto">
              <a:xfrm>
                <a:off x="1943100" y="3048000"/>
                <a:ext cx="4457700" cy="372972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a:t>Forgetful is for the times you accidently leave things behind.  You put in to the app everything you have with you so when you are leaving if you have forgotten anything it will alert you that something is missing.  Scout could have used this to make sure she did not forget her shoes at the play.  If she had not forgotten them she would been able to run better when Bob Ewell was chasing them.    </a:t>
                </a:r>
              </a:p>
              <a:p>
                <a:pPr eaLnBrk="1" hangingPunct="1"/>
                <a:endParaRPr lang="en-US"/>
              </a:p>
              <a:p>
                <a:pPr eaLnBrk="1" hangingPunct="1"/>
                <a:endParaRPr lang="en-US"/>
              </a:p>
              <a:p>
                <a:pPr eaLnBrk="1" hangingPunct="1"/>
                <a:endParaRPr lang="en-US"/>
              </a:p>
            </p:txBody>
          </p:sp>
        </p:grpSp>
        <p:sp>
          <p:nvSpPr>
            <p:cNvPr id="4" name="Rounded Rectangle 3"/>
            <p:cNvSpPr/>
            <p:nvPr/>
          </p:nvSpPr>
          <p:spPr>
            <a:xfrm>
              <a:off x="514350" y="2718544"/>
              <a:ext cx="1314450" cy="185163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dirty="0">
                <a:solidFill>
                  <a:schemeClr val="tx1"/>
                </a:solidFill>
              </a:endParaRPr>
            </a:p>
          </p:txBody>
        </p:sp>
      </p:grpSp>
      <p:sp>
        <p:nvSpPr>
          <p:cNvPr id="12" name="Rounded Rectangle 11"/>
          <p:cNvSpPr/>
          <p:nvPr/>
        </p:nvSpPr>
        <p:spPr>
          <a:xfrm>
            <a:off x="5369859" y="1444736"/>
            <a:ext cx="1066800" cy="648142"/>
          </a:xfrm>
          <a:prstGeom prst="roundRect">
            <a:avLst/>
          </a:prstGeom>
          <a:solidFill>
            <a:srgbClr val="FF0000"/>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r>
              <a:rPr lang="en-US" sz="2000" b="1" dirty="0">
                <a:hlinkClick r:id="rId5" action="ppaction://hlinksldjump"/>
              </a:rPr>
              <a:t>Home</a:t>
            </a:r>
            <a:endParaRPr lang="en-US" sz="2000" b="1" dirty="0"/>
          </a:p>
        </p:txBody>
      </p:sp>
      <p:sp>
        <p:nvSpPr>
          <p:cNvPr id="2" name="Rectangle 1"/>
          <p:cNvSpPr/>
          <p:nvPr/>
        </p:nvSpPr>
        <p:spPr>
          <a:xfrm>
            <a:off x="-990600" y="3622675"/>
            <a:ext cx="82550" cy="1603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4" name="Picture 101"/>
          <p:cNvPicPr>
            <a:picLocks noChangeAspect="1" noChangeArrowheads="1"/>
          </p:cNvPicPr>
          <p:nvPr/>
        </p:nvPicPr>
        <p:blipFill>
          <a:blip r:embed="rId6"/>
          <a:srcRect/>
          <a:stretch>
            <a:fillRect/>
          </a:stretch>
        </p:blipFill>
        <p:spPr bwMode="auto">
          <a:xfrm>
            <a:off x="533400" y="2667000"/>
            <a:ext cx="1143000" cy="156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endParaRPr lang="en-US" smtClean="0"/>
          </a:p>
        </p:txBody>
      </p:sp>
      <p:sp>
        <p:nvSpPr>
          <p:cNvPr id="8" name="Rounded Rectangle 7"/>
          <p:cNvSpPr/>
          <p:nvPr/>
        </p:nvSpPr>
        <p:spPr>
          <a:xfrm>
            <a:off x="514350" y="2719756"/>
            <a:ext cx="1200150" cy="1318844"/>
          </a:xfrm>
          <a:prstGeom prst="roundRect">
            <a:avLst/>
          </a:prstGeom>
          <a:solidFill>
            <a:schemeClr val="bg2"/>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endParaRPr lang="en-US"/>
          </a:p>
        </p:txBody>
      </p:sp>
      <p:pic>
        <p:nvPicPr>
          <p:cNvPr id="8198" name="Picture 26" descr="C:\Users\e199601219\AppData\Local\Microsoft\Windows\Temporary Internet Files\Content.IE5\86O3QSCI\MC900278848[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9125" y="2833688"/>
            <a:ext cx="1095375"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199" name="Group 4"/>
          <p:cNvGrpSpPr>
            <a:grpSpLocks/>
          </p:cNvGrpSpPr>
          <p:nvPr/>
        </p:nvGrpSpPr>
        <p:grpSpPr bwMode="auto">
          <a:xfrm>
            <a:off x="304800" y="203200"/>
            <a:ext cx="6324600" cy="6510338"/>
            <a:chOff x="304800" y="203200"/>
            <a:chExt cx="6324600" cy="6574522"/>
          </a:xfrm>
        </p:grpSpPr>
        <p:grpSp>
          <p:nvGrpSpPr>
            <p:cNvPr id="8205" name="Group 2"/>
            <p:cNvGrpSpPr>
              <a:grpSpLocks/>
            </p:cNvGrpSpPr>
            <p:nvPr/>
          </p:nvGrpSpPr>
          <p:grpSpPr bwMode="auto">
            <a:xfrm>
              <a:off x="304800" y="203200"/>
              <a:ext cx="6324600" cy="6574522"/>
              <a:chOff x="304800" y="203200"/>
              <a:chExt cx="6324600" cy="6574522"/>
            </a:xfrm>
          </p:grpSpPr>
          <p:grpSp>
            <p:nvGrpSpPr>
              <p:cNvPr id="8207" name="Group 1"/>
              <p:cNvGrpSpPr>
                <a:grpSpLocks/>
              </p:cNvGrpSpPr>
              <p:nvPr/>
            </p:nvGrpSpPr>
            <p:grpSpPr bwMode="auto">
              <a:xfrm>
                <a:off x="304800" y="203200"/>
                <a:ext cx="6324600" cy="5413829"/>
                <a:chOff x="304800" y="203200"/>
                <a:chExt cx="6324600" cy="5413829"/>
              </a:xfrm>
            </p:grpSpPr>
            <p:pic>
              <p:nvPicPr>
                <p:cNvPr id="8209" name="Picture 4"/>
                <p:cNvPicPr>
                  <a:picLocks noChangeAspect="1" noChangeArrowheads="1"/>
                </p:cNvPicPr>
                <p:nvPr/>
              </p:nvPicPr>
              <p:blipFill>
                <a:blip r:embed="rId4">
                  <a:extLst>
                    <a:ext uri="{28A0092B-C50C-407E-A947-70E740481C1C}">
                      <a14:useLocalDpi xmlns:a14="http://schemas.microsoft.com/office/drawing/2010/main" val="0"/>
                    </a:ext>
                  </a:extLst>
                </a:blip>
                <a:srcRect l="14999" t="22000" r="15833" b="16220"/>
                <a:stretch>
                  <a:fillRect/>
                </a:stretch>
              </p:blipFill>
              <p:spPr bwMode="auto">
                <a:xfrm>
                  <a:off x="304800" y="203200"/>
                  <a:ext cx="6324600" cy="5413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10" name="TextBox 10"/>
                <p:cNvSpPr txBox="1">
                  <a:spLocks noChangeArrowheads="1"/>
                </p:cNvSpPr>
                <p:nvPr/>
              </p:nvSpPr>
              <p:spPr bwMode="auto">
                <a:xfrm>
                  <a:off x="398649" y="1624073"/>
                  <a:ext cx="4971210" cy="46631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2400" b="1"/>
                    <a:t>Lie Detector</a:t>
                  </a:r>
                </a:p>
              </p:txBody>
            </p:sp>
          </p:grpSp>
          <p:sp>
            <p:nvSpPr>
              <p:cNvPr id="8208" name="TextBox 11"/>
              <p:cNvSpPr txBox="1">
                <a:spLocks noChangeArrowheads="1"/>
              </p:cNvSpPr>
              <p:nvPr/>
            </p:nvSpPr>
            <p:spPr bwMode="auto">
              <a:xfrm>
                <a:off x="1943100" y="3048000"/>
                <a:ext cx="4457700" cy="372972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a:t>Lie detector is self explanatory it tells if the person is lying or telling the truth.  When the person is talking you hold down the button and let go when they are done talking.  If the screen turns red it is a lie and if it turns green then it is the truth.  Scout could have used this by giving it to Atticus to tell if Bob Ewell was lying about if he abused or raped Mayella.  This could have helped Tom Robinson be set free.   </a:t>
                </a:r>
              </a:p>
              <a:p>
                <a:pPr eaLnBrk="1" hangingPunct="1"/>
                <a:endParaRPr lang="en-US"/>
              </a:p>
              <a:p>
                <a:pPr eaLnBrk="1" hangingPunct="1"/>
                <a:endParaRPr lang="en-US"/>
              </a:p>
              <a:p>
                <a:pPr eaLnBrk="1" hangingPunct="1"/>
                <a:endParaRPr lang="en-US"/>
              </a:p>
            </p:txBody>
          </p:sp>
        </p:grpSp>
        <p:sp>
          <p:nvSpPr>
            <p:cNvPr id="4" name="Rounded Rectangle 3"/>
            <p:cNvSpPr/>
            <p:nvPr/>
          </p:nvSpPr>
          <p:spPr>
            <a:xfrm>
              <a:off x="514350" y="2718544"/>
              <a:ext cx="1314450" cy="185163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dirty="0">
                <a:solidFill>
                  <a:schemeClr val="tx1"/>
                </a:solidFill>
              </a:endParaRPr>
            </a:p>
          </p:txBody>
        </p:sp>
      </p:grpSp>
      <p:sp>
        <p:nvSpPr>
          <p:cNvPr id="12" name="Rounded Rectangle 11"/>
          <p:cNvSpPr/>
          <p:nvPr/>
        </p:nvSpPr>
        <p:spPr>
          <a:xfrm>
            <a:off x="5369859" y="1444736"/>
            <a:ext cx="1066800" cy="648142"/>
          </a:xfrm>
          <a:prstGeom prst="roundRect">
            <a:avLst/>
          </a:prstGeom>
          <a:solidFill>
            <a:srgbClr val="FF0000"/>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r>
              <a:rPr lang="en-US" sz="2000" b="1" dirty="0">
                <a:hlinkClick r:id="rId5" action="ppaction://hlinksldjump"/>
              </a:rPr>
              <a:t>Home</a:t>
            </a:r>
            <a:endParaRPr lang="en-US" sz="2000" b="1" dirty="0"/>
          </a:p>
        </p:txBody>
      </p:sp>
      <p:sp>
        <p:nvSpPr>
          <p:cNvPr id="2" name="Rectangle 1"/>
          <p:cNvSpPr/>
          <p:nvPr/>
        </p:nvSpPr>
        <p:spPr>
          <a:xfrm>
            <a:off x="-990600" y="3622675"/>
            <a:ext cx="82550" cy="1603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4" name="Picture 102"/>
          <p:cNvPicPr>
            <a:picLocks noChangeAspect="1" noChangeArrowheads="1"/>
          </p:cNvPicPr>
          <p:nvPr/>
        </p:nvPicPr>
        <p:blipFill>
          <a:blip r:embed="rId6"/>
          <a:srcRect/>
          <a:stretch>
            <a:fillRect/>
          </a:stretch>
        </p:blipFill>
        <p:spPr bwMode="auto">
          <a:xfrm>
            <a:off x="381000" y="2971800"/>
            <a:ext cx="15240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endParaRPr lang="en-US" smtClean="0"/>
          </a:p>
        </p:txBody>
      </p:sp>
      <p:sp>
        <p:nvSpPr>
          <p:cNvPr id="8" name="Rounded Rectangle 7"/>
          <p:cNvSpPr/>
          <p:nvPr/>
        </p:nvSpPr>
        <p:spPr>
          <a:xfrm>
            <a:off x="514350" y="2719756"/>
            <a:ext cx="1200150" cy="1318844"/>
          </a:xfrm>
          <a:prstGeom prst="roundRect">
            <a:avLst/>
          </a:prstGeom>
          <a:solidFill>
            <a:schemeClr val="bg2"/>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endParaRPr lang="en-US"/>
          </a:p>
        </p:txBody>
      </p:sp>
      <p:pic>
        <p:nvPicPr>
          <p:cNvPr id="9222" name="Picture 26" descr="C:\Users\e199601219\AppData\Local\Microsoft\Windows\Temporary Internet Files\Content.IE5\86O3QSCI\MC900278848[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9125" y="2833688"/>
            <a:ext cx="1095375"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223" name="Group 4"/>
          <p:cNvGrpSpPr>
            <a:grpSpLocks/>
          </p:cNvGrpSpPr>
          <p:nvPr/>
        </p:nvGrpSpPr>
        <p:grpSpPr bwMode="auto">
          <a:xfrm>
            <a:off x="304800" y="203200"/>
            <a:ext cx="6324600" cy="5956300"/>
            <a:chOff x="304800" y="203200"/>
            <a:chExt cx="6324600" cy="6015064"/>
          </a:xfrm>
        </p:grpSpPr>
        <p:grpSp>
          <p:nvGrpSpPr>
            <p:cNvPr id="9229" name="Group 2"/>
            <p:cNvGrpSpPr>
              <a:grpSpLocks/>
            </p:cNvGrpSpPr>
            <p:nvPr/>
          </p:nvGrpSpPr>
          <p:grpSpPr bwMode="auto">
            <a:xfrm>
              <a:off x="304800" y="203200"/>
              <a:ext cx="6324600" cy="6015064"/>
              <a:chOff x="304800" y="203200"/>
              <a:chExt cx="6324600" cy="6015064"/>
            </a:xfrm>
          </p:grpSpPr>
          <p:grpSp>
            <p:nvGrpSpPr>
              <p:cNvPr id="9231" name="Group 1"/>
              <p:cNvGrpSpPr>
                <a:grpSpLocks/>
              </p:cNvGrpSpPr>
              <p:nvPr/>
            </p:nvGrpSpPr>
            <p:grpSpPr bwMode="auto">
              <a:xfrm>
                <a:off x="304800" y="203200"/>
                <a:ext cx="6324600" cy="5413829"/>
                <a:chOff x="304800" y="203200"/>
                <a:chExt cx="6324600" cy="5413829"/>
              </a:xfrm>
            </p:grpSpPr>
            <p:pic>
              <p:nvPicPr>
                <p:cNvPr id="9233" name="Picture 4"/>
                <p:cNvPicPr>
                  <a:picLocks noChangeAspect="1" noChangeArrowheads="1"/>
                </p:cNvPicPr>
                <p:nvPr/>
              </p:nvPicPr>
              <p:blipFill>
                <a:blip r:embed="rId4">
                  <a:extLst>
                    <a:ext uri="{28A0092B-C50C-407E-A947-70E740481C1C}">
                      <a14:useLocalDpi xmlns:a14="http://schemas.microsoft.com/office/drawing/2010/main" val="0"/>
                    </a:ext>
                  </a:extLst>
                </a:blip>
                <a:srcRect l="14999" t="22000" r="15833" b="16220"/>
                <a:stretch>
                  <a:fillRect/>
                </a:stretch>
              </p:blipFill>
              <p:spPr bwMode="auto">
                <a:xfrm>
                  <a:off x="304800" y="203200"/>
                  <a:ext cx="6324600" cy="5413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34" name="TextBox 10"/>
                <p:cNvSpPr txBox="1">
                  <a:spLocks noChangeArrowheads="1"/>
                </p:cNvSpPr>
                <p:nvPr/>
              </p:nvSpPr>
              <p:spPr bwMode="auto">
                <a:xfrm>
                  <a:off x="398649" y="1624073"/>
                  <a:ext cx="4971210" cy="46631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2400" b="1"/>
                    <a:t>How To…</a:t>
                  </a:r>
                </a:p>
              </p:txBody>
            </p:sp>
          </p:grpSp>
          <p:sp>
            <p:nvSpPr>
              <p:cNvPr id="9232" name="TextBox 11"/>
              <p:cNvSpPr txBox="1">
                <a:spLocks noChangeArrowheads="1"/>
              </p:cNvSpPr>
              <p:nvPr/>
            </p:nvSpPr>
            <p:spPr bwMode="auto">
              <a:xfrm>
                <a:off x="1943100" y="3048000"/>
                <a:ext cx="4457700" cy="317026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a:t>This app can pretty much tell you how to do anything.  If you need help fixing a car it tells you what parts you need etc.  Whatever you need done but don’t know exactly how to do it, it can tell you how.  Scout could have used this to know how to be more ladylike.  It would help her know what kind of clothes to wear and the way she talks.</a:t>
                </a:r>
              </a:p>
              <a:p>
                <a:pPr eaLnBrk="1" hangingPunct="1"/>
                <a:endParaRPr lang="en-US"/>
              </a:p>
              <a:p>
                <a:pPr eaLnBrk="1" hangingPunct="1"/>
                <a:endParaRPr lang="en-US"/>
              </a:p>
              <a:p>
                <a:pPr eaLnBrk="1" hangingPunct="1"/>
                <a:endParaRPr lang="en-US"/>
              </a:p>
            </p:txBody>
          </p:sp>
        </p:grpSp>
        <p:sp>
          <p:nvSpPr>
            <p:cNvPr id="4" name="Rounded Rectangle 3"/>
            <p:cNvSpPr/>
            <p:nvPr/>
          </p:nvSpPr>
          <p:spPr>
            <a:xfrm>
              <a:off x="514350" y="2718562"/>
              <a:ext cx="1314450" cy="185165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dirty="0">
                <a:solidFill>
                  <a:schemeClr val="tx1"/>
                </a:solidFill>
              </a:endParaRPr>
            </a:p>
          </p:txBody>
        </p:sp>
      </p:grpSp>
      <p:sp>
        <p:nvSpPr>
          <p:cNvPr id="12" name="Rounded Rectangle 11"/>
          <p:cNvSpPr/>
          <p:nvPr/>
        </p:nvSpPr>
        <p:spPr>
          <a:xfrm>
            <a:off x="5369859" y="1444736"/>
            <a:ext cx="1066800" cy="648142"/>
          </a:xfrm>
          <a:prstGeom prst="roundRect">
            <a:avLst/>
          </a:prstGeom>
          <a:solidFill>
            <a:srgbClr val="FF0000"/>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r>
              <a:rPr lang="en-US" sz="2000" b="1" dirty="0">
                <a:hlinkClick r:id="rId5" action="ppaction://hlinksldjump"/>
              </a:rPr>
              <a:t>Home</a:t>
            </a:r>
            <a:endParaRPr lang="en-US" sz="2000" b="1" dirty="0"/>
          </a:p>
        </p:txBody>
      </p:sp>
      <p:sp>
        <p:nvSpPr>
          <p:cNvPr id="2" name="Rectangle 1"/>
          <p:cNvSpPr/>
          <p:nvPr/>
        </p:nvSpPr>
        <p:spPr>
          <a:xfrm>
            <a:off x="-990600" y="3622675"/>
            <a:ext cx="82550" cy="1603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14" name="Picture 103"/>
          <p:cNvPicPr>
            <a:picLocks noChangeAspect="1" noChangeArrowheads="1"/>
          </p:cNvPicPr>
          <p:nvPr/>
        </p:nvPicPr>
        <p:blipFill>
          <a:blip r:embed="rId6"/>
          <a:srcRect/>
          <a:stretch>
            <a:fillRect/>
          </a:stretch>
        </p:blipFill>
        <p:spPr bwMode="auto">
          <a:xfrm>
            <a:off x="381000" y="2895600"/>
            <a:ext cx="1371600" cy="1389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endParaRPr lang="en-US" smtClean="0"/>
          </a:p>
        </p:txBody>
      </p:sp>
      <p:sp>
        <p:nvSpPr>
          <p:cNvPr id="8" name="Rounded Rectangle 7"/>
          <p:cNvSpPr/>
          <p:nvPr/>
        </p:nvSpPr>
        <p:spPr>
          <a:xfrm>
            <a:off x="514350" y="2719756"/>
            <a:ext cx="1200150" cy="1318844"/>
          </a:xfrm>
          <a:prstGeom prst="roundRect">
            <a:avLst/>
          </a:prstGeom>
          <a:solidFill>
            <a:schemeClr val="bg2"/>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endParaRPr lang="en-US" dirty="0"/>
          </a:p>
        </p:txBody>
      </p:sp>
      <p:pic>
        <p:nvPicPr>
          <p:cNvPr id="10246" name="Picture 26" descr="C:\Users\e199601219\AppData\Local\Microsoft\Windows\Temporary Internet Files\Content.IE5\86O3QSCI\MC900278848[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9125" y="2833688"/>
            <a:ext cx="1095375"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247" name="Group 4"/>
          <p:cNvGrpSpPr>
            <a:grpSpLocks/>
          </p:cNvGrpSpPr>
          <p:nvPr/>
        </p:nvGrpSpPr>
        <p:grpSpPr bwMode="auto">
          <a:xfrm>
            <a:off x="304800" y="203200"/>
            <a:ext cx="6324600" cy="6510338"/>
            <a:chOff x="304800" y="203200"/>
            <a:chExt cx="6324600" cy="6574522"/>
          </a:xfrm>
        </p:grpSpPr>
        <p:grpSp>
          <p:nvGrpSpPr>
            <p:cNvPr id="10253" name="Group 2"/>
            <p:cNvGrpSpPr>
              <a:grpSpLocks/>
            </p:cNvGrpSpPr>
            <p:nvPr/>
          </p:nvGrpSpPr>
          <p:grpSpPr bwMode="auto">
            <a:xfrm>
              <a:off x="304800" y="203200"/>
              <a:ext cx="6324600" cy="6574522"/>
              <a:chOff x="304800" y="203200"/>
              <a:chExt cx="6324600" cy="6574522"/>
            </a:xfrm>
          </p:grpSpPr>
          <p:grpSp>
            <p:nvGrpSpPr>
              <p:cNvPr id="10255" name="Group 1"/>
              <p:cNvGrpSpPr>
                <a:grpSpLocks/>
              </p:cNvGrpSpPr>
              <p:nvPr/>
            </p:nvGrpSpPr>
            <p:grpSpPr bwMode="auto">
              <a:xfrm>
                <a:off x="304800" y="203200"/>
                <a:ext cx="6324600" cy="5413829"/>
                <a:chOff x="304800" y="203200"/>
                <a:chExt cx="6324600" cy="5413829"/>
              </a:xfrm>
            </p:grpSpPr>
            <p:pic>
              <p:nvPicPr>
                <p:cNvPr id="10257" name="Picture 4"/>
                <p:cNvPicPr>
                  <a:picLocks noChangeAspect="1" noChangeArrowheads="1"/>
                </p:cNvPicPr>
                <p:nvPr/>
              </p:nvPicPr>
              <p:blipFill>
                <a:blip r:embed="rId4">
                  <a:extLst>
                    <a:ext uri="{28A0092B-C50C-407E-A947-70E740481C1C}">
                      <a14:useLocalDpi xmlns:a14="http://schemas.microsoft.com/office/drawing/2010/main" val="0"/>
                    </a:ext>
                  </a:extLst>
                </a:blip>
                <a:srcRect l="14999" t="22000" r="15833" b="16220"/>
                <a:stretch>
                  <a:fillRect/>
                </a:stretch>
              </p:blipFill>
              <p:spPr bwMode="auto">
                <a:xfrm>
                  <a:off x="304800" y="203200"/>
                  <a:ext cx="6324600" cy="5413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8" name="TextBox 10"/>
                <p:cNvSpPr txBox="1">
                  <a:spLocks noChangeArrowheads="1"/>
                </p:cNvSpPr>
                <p:nvPr/>
              </p:nvSpPr>
              <p:spPr bwMode="auto">
                <a:xfrm>
                  <a:off x="398649" y="1624073"/>
                  <a:ext cx="4971210" cy="46631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sz="2400" b="1"/>
                    <a:t>Fitting In</a:t>
                  </a:r>
                </a:p>
              </p:txBody>
            </p:sp>
          </p:grpSp>
          <p:sp>
            <p:nvSpPr>
              <p:cNvPr id="10256" name="TextBox 11"/>
              <p:cNvSpPr txBox="1">
                <a:spLocks noChangeArrowheads="1"/>
              </p:cNvSpPr>
              <p:nvPr/>
            </p:nvSpPr>
            <p:spPr bwMode="auto">
              <a:xfrm>
                <a:off x="1943100" y="3048000"/>
                <a:ext cx="4457700" cy="372972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a:t>This app helps people know how to fit in better.  If you need to impress people or just need to be in a group this app can help you.  It can tell how you need to act and the things you need to wear to impress the people you are with.  This app would have helped scout by helping her fit in with Jem and Dill.  It could have told her how to act like them so they would think she was cool enough to hang out with them.</a:t>
                </a:r>
              </a:p>
              <a:p>
                <a:pPr eaLnBrk="1" hangingPunct="1"/>
                <a:endParaRPr lang="en-US"/>
              </a:p>
              <a:p>
                <a:pPr eaLnBrk="1" hangingPunct="1"/>
                <a:endParaRPr lang="en-US"/>
              </a:p>
              <a:p>
                <a:pPr eaLnBrk="1" hangingPunct="1"/>
                <a:endParaRPr lang="en-US"/>
              </a:p>
            </p:txBody>
          </p:sp>
        </p:grpSp>
        <p:sp>
          <p:nvSpPr>
            <p:cNvPr id="4" name="Rounded Rectangle 3"/>
            <p:cNvSpPr/>
            <p:nvPr/>
          </p:nvSpPr>
          <p:spPr>
            <a:xfrm>
              <a:off x="514350" y="2718544"/>
              <a:ext cx="1314450" cy="185163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dirty="0">
                <a:solidFill>
                  <a:schemeClr val="tx1"/>
                </a:solidFill>
              </a:endParaRPr>
            </a:p>
          </p:txBody>
        </p:sp>
      </p:grpSp>
      <p:sp>
        <p:nvSpPr>
          <p:cNvPr id="12" name="Rounded Rectangle 11"/>
          <p:cNvSpPr/>
          <p:nvPr/>
        </p:nvSpPr>
        <p:spPr>
          <a:xfrm>
            <a:off x="5369859" y="1444736"/>
            <a:ext cx="1066800" cy="648142"/>
          </a:xfrm>
          <a:prstGeom prst="roundRect">
            <a:avLst/>
          </a:prstGeom>
          <a:solidFill>
            <a:srgbClr val="FF0000"/>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r>
              <a:rPr lang="en-US" sz="2000" b="1" dirty="0">
                <a:hlinkClick r:id="rId5" action="ppaction://hlinksldjump"/>
              </a:rPr>
              <a:t>Home</a:t>
            </a:r>
            <a:endParaRPr lang="en-US" sz="2000" b="1" dirty="0"/>
          </a:p>
        </p:txBody>
      </p:sp>
      <p:sp>
        <p:nvSpPr>
          <p:cNvPr id="2" name="Rectangle 1"/>
          <p:cNvSpPr/>
          <p:nvPr/>
        </p:nvSpPr>
        <p:spPr>
          <a:xfrm>
            <a:off x="-990600" y="3622675"/>
            <a:ext cx="82550" cy="1603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14" name="Picture 104"/>
          <p:cNvPicPr>
            <a:picLocks noChangeAspect="1" noChangeArrowheads="1"/>
          </p:cNvPicPr>
          <p:nvPr/>
        </p:nvPicPr>
        <p:blipFill>
          <a:blip r:embed="rId6"/>
          <a:srcRect/>
          <a:stretch>
            <a:fillRect/>
          </a:stretch>
        </p:blipFill>
        <p:spPr bwMode="auto">
          <a:xfrm>
            <a:off x="381000" y="2743200"/>
            <a:ext cx="1524000" cy="129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1737</TotalTime>
  <Words>1277</Words>
  <Application>Microsoft Office PowerPoint</Application>
  <PresentationFormat>On-screen Show (4:3)</PresentationFormat>
  <Paragraphs>166</Paragraphs>
  <Slides>18</Slides>
  <Notes>16</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Gwinnett County Public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iPhone for Eukaryotic Cells</dc:title>
  <dc:creator>Bohannon</dc:creator>
  <cp:lastModifiedBy>Rebecca Hamby</cp:lastModifiedBy>
  <cp:revision>52</cp:revision>
  <cp:lastPrinted>2011-08-30T13:09:49Z</cp:lastPrinted>
  <dcterms:created xsi:type="dcterms:W3CDTF">2011-08-29T13:07:06Z</dcterms:created>
  <dcterms:modified xsi:type="dcterms:W3CDTF">2012-12-04T15:32:12Z</dcterms:modified>
</cp:coreProperties>
</file>